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337" r:id="rId3"/>
    <p:sldId id="330" r:id="rId4"/>
    <p:sldId id="331" r:id="rId5"/>
    <p:sldId id="334" r:id="rId6"/>
    <p:sldId id="336" r:id="rId7"/>
    <p:sldId id="332" r:id="rId8"/>
    <p:sldId id="276" r:id="rId9"/>
    <p:sldId id="292" r:id="rId10"/>
    <p:sldId id="282" r:id="rId11"/>
    <p:sldId id="289" r:id="rId12"/>
    <p:sldId id="314" r:id="rId13"/>
    <p:sldId id="329" r:id="rId14"/>
    <p:sldId id="326" r:id="rId15"/>
    <p:sldId id="312" r:id="rId16"/>
    <p:sldId id="311" r:id="rId17"/>
    <p:sldId id="279" r:id="rId18"/>
    <p:sldId id="339" r:id="rId19"/>
    <p:sldId id="340" r:id="rId20"/>
    <p:sldId id="341" r:id="rId21"/>
    <p:sldId id="315" r:id="rId22"/>
    <p:sldId id="333" r:id="rId23"/>
    <p:sldId id="338" r:id="rId24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E8D126"/>
    <a:srgbClr val="DDB031"/>
    <a:srgbClr val="FF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3D2F43-6117-4485-83A5-7EEE344B6CA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7EA9AD9-FCE4-4D6B-860F-E5C14A1E04DD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70C0"/>
              </a:solidFill>
            </a:rPr>
            <a:t>Поговорим о творчестве, креативности и творческой активности </a:t>
          </a:r>
          <a:endParaRPr lang="ru-RU" sz="2000" b="1" dirty="0">
            <a:solidFill>
              <a:srgbClr val="0070C0"/>
            </a:solidFill>
          </a:endParaRPr>
        </a:p>
      </dgm:t>
    </dgm:pt>
    <dgm:pt modelId="{C614AF6B-38B1-4A97-81D8-D30FB65A7311}" type="parTrans" cxnId="{412632E4-1292-4C2D-A454-26C05E5958E1}">
      <dgm:prSet/>
      <dgm:spPr/>
      <dgm:t>
        <a:bodyPr/>
        <a:lstStyle/>
        <a:p>
          <a:endParaRPr lang="ru-RU"/>
        </a:p>
      </dgm:t>
    </dgm:pt>
    <dgm:pt modelId="{F2F4DC7E-726A-4693-A754-6B1B96202332}" type="sibTrans" cxnId="{412632E4-1292-4C2D-A454-26C05E5958E1}">
      <dgm:prSet/>
      <dgm:spPr/>
      <dgm:t>
        <a:bodyPr/>
        <a:lstStyle/>
        <a:p>
          <a:endParaRPr lang="ru-RU"/>
        </a:p>
      </dgm:t>
    </dgm:pt>
    <dgm:pt modelId="{D11FD0DC-4536-403B-9F14-08726D5151AB}">
      <dgm:prSet custT="1"/>
      <dgm:spPr/>
      <dgm:t>
        <a:bodyPr/>
        <a:lstStyle/>
        <a:p>
          <a:r>
            <a:rPr lang="ru-RU" sz="2000" b="1" dirty="0" smtClean="0">
              <a:solidFill>
                <a:srgbClr val="0070C0"/>
              </a:solidFill>
            </a:rPr>
            <a:t>Нужно ли развивать творческую активность? </a:t>
          </a:r>
          <a:endParaRPr lang="ru-RU" sz="2000" b="1" dirty="0">
            <a:solidFill>
              <a:srgbClr val="0070C0"/>
            </a:solidFill>
          </a:endParaRPr>
        </a:p>
      </dgm:t>
    </dgm:pt>
    <dgm:pt modelId="{42F877C5-049D-4C4F-9912-4DD5FA3905D8}" type="parTrans" cxnId="{5EB98E40-B0D0-4645-91CB-A8CB3422D2A2}">
      <dgm:prSet/>
      <dgm:spPr/>
      <dgm:t>
        <a:bodyPr/>
        <a:lstStyle/>
        <a:p>
          <a:endParaRPr lang="ru-RU"/>
        </a:p>
      </dgm:t>
    </dgm:pt>
    <dgm:pt modelId="{F60FC92E-4421-48A4-BDB8-DD306518CD94}" type="sibTrans" cxnId="{5EB98E40-B0D0-4645-91CB-A8CB3422D2A2}">
      <dgm:prSet/>
      <dgm:spPr/>
      <dgm:t>
        <a:bodyPr/>
        <a:lstStyle/>
        <a:p>
          <a:endParaRPr lang="ru-RU"/>
        </a:p>
      </dgm:t>
    </dgm:pt>
    <dgm:pt modelId="{A0DAD00E-C9FF-4711-8628-AFA330785733}">
      <dgm:prSet custT="1"/>
      <dgm:spPr/>
      <dgm:t>
        <a:bodyPr/>
        <a:lstStyle/>
        <a:p>
          <a:r>
            <a:rPr lang="ru-RU" sz="2000" b="1" dirty="0" smtClean="0">
              <a:solidFill>
                <a:srgbClr val="0070C0"/>
              </a:solidFill>
            </a:rPr>
            <a:t>Важно ли заметить, поддержать и помочь реализовать </a:t>
          </a:r>
          <a:endParaRPr lang="ru-RU" sz="2000" b="1" dirty="0">
            <a:solidFill>
              <a:srgbClr val="0070C0"/>
            </a:solidFill>
          </a:endParaRPr>
        </a:p>
      </dgm:t>
    </dgm:pt>
    <dgm:pt modelId="{01F73E20-9B08-4AD7-85EA-0B6E7F5B8B40}" type="parTrans" cxnId="{B2EA0103-D2D6-4DF2-BF59-0E9B19E06B04}">
      <dgm:prSet/>
      <dgm:spPr/>
      <dgm:t>
        <a:bodyPr/>
        <a:lstStyle/>
        <a:p>
          <a:endParaRPr lang="ru-RU"/>
        </a:p>
      </dgm:t>
    </dgm:pt>
    <dgm:pt modelId="{6D7358F9-D0E8-4D03-A5CE-EA18496FB167}" type="sibTrans" cxnId="{B2EA0103-D2D6-4DF2-BF59-0E9B19E06B04}">
      <dgm:prSet/>
      <dgm:spPr/>
      <dgm:t>
        <a:bodyPr/>
        <a:lstStyle/>
        <a:p>
          <a:endParaRPr lang="ru-RU"/>
        </a:p>
      </dgm:t>
    </dgm:pt>
    <dgm:pt modelId="{1E1B3C22-540D-464D-B86D-05F018A73DDB}">
      <dgm:prSet custT="1"/>
      <dgm:spPr/>
      <dgm:t>
        <a:bodyPr/>
        <a:lstStyle/>
        <a:p>
          <a:r>
            <a:rPr lang="ru-RU" sz="2000" b="1" dirty="0" smtClean="0">
              <a:solidFill>
                <a:srgbClr val="0070C0"/>
              </a:solidFill>
            </a:rPr>
            <a:t>Как можно использовать эффективные способы развития творческой активности, используемые в педагогической практике в домашних условиях</a:t>
          </a:r>
          <a:endParaRPr lang="ru-RU" sz="2000" b="1" dirty="0">
            <a:solidFill>
              <a:srgbClr val="0070C0"/>
            </a:solidFill>
          </a:endParaRPr>
        </a:p>
      </dgm:t>
    </dgm:pt>
    <dgm:pt modelId="{4411B02E-5888-406E-AB87-135553B8D23D}" type="parTrans" cxnId="{40BA7340-76D0-4B4F-B1DE-6E797B61E415}">
      <dgm:prSet/>
      <dgm:spPr/>
      <dgm:t>
        <a:bodyPr/>
        <a:lstStyle/>
        <a:p>
          <a:endParaRPr lang="ru-RU"/>
        </a:p>
      </dgm:t>
    </dgm:pt>
    <dgm:pt modelId="{BF37CBF2-A55F-4318-A31D-8A09EA9F8B5C}" type="sibTrans" cxnId="{40BA7340-76D0-4B4F-B1DE-6E797B61E415}">
      <dgm:prSet/>
      <dgm:spPr/>
      <dgm:t>
        <a:bodyPr/>
        <a:lstStyle/>
        <a:p>
          <a:endParaRPr lang="ru-RU"/>
        </a:p>
      </dgm:t>
    </dgm:pt>
    <dgm:pt modelId="{1DF14665-00FA-40FF-B872-F8306F168152}" type="pres">
      <dgm:prSet presAssocID="{A13D2F43-6117-4485-83A5-7EEE344B6C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87EB89-C352-4E70-B257-0899704CEB9D}" type="pres">
      <dgm:prSet presAssocID="{A7EA9AD9-FCE4-4D6B-860F-E5C14A1E04D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C0F9DF-1622-4035-AD24-2C0EBF4AE2E2}" type="pres">
      <dgm:prSet presAssocID="{F2F4DC7E-726A-4693-A754-6B1B96202332}" presName="spacer" presStyleCnt="0"/>
      <dgm:spPr/>
    </dgm:pt>
    <dgm:pt modelId="{DE7B8D58-9BCA-428B-B578-17A505CE5E1C}" type="pres">
      <dgm:prSet presAssocID="{A0DAD00E-C9FF-4711-8628-AFA330785733}" presName="parentText" presStyleLbl="node1" presStyleIdx="1" presStyleCnt="4" custLinFactNeighborY="-379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72E754-56FC-4430-AC5F-A7AABD3D1A96}" type="pres">
      <dgm:prSet presAssocID="{6D7358F9-D0E8-4D03-A5CE-EA18496FB167}" presName="spacer" presStyleCnt="0"/>
      <dgm:spPr/>
    </dgm:pt>
    <dgm:pt modelId="{5BC3E396-326E-45A5-A29C-6126B6B9DDC6}" type="pres">
      <dgm:prSet presAssocID="{D11FD0DC-4536-403B-9F14-08726D5151A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989B55-0EF2-44E9-B6CA-3EC0864DCCD0}" type="pres">
      <dgm:prSet presAssocID="{F60FC92E-4421-48A4-BDB8-DD306518CD94}" presName="spacer" presStyleCnt="0"/>
      <dgm:spPr/>
    </dgm:pt>
    <dgm:pt modelId="{90C98113-ADFD-4CFB-BC06-C69CD89BF54C}" type="pres">
      <dgm:prSet presAssocID="{1E1B3C22-540D-464D-B86D-05F018A73DD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B98E40-B0D0-4645-91CB-A8CB3422D2A2}" srcId="{A13D2F43-6117-4485-83A5-7EEE344B6CA1}" destId="{D11FD0DC-4536-403B-9F14-08726D5151AB}" srcOrd="2" destOrd="0" parTransId="{42F877C5-049D-4C4F-9912-4DD5FA3905D8}" sibTransId="{F60FC92E-4421-48A4-BDB8-DD306518CD94}"/>
    <dgm:cxn modelId="{64E9471F-C2CE-4F19-86B4-920222576DE8}" type="presOf" srcId="{D11FD0DC-4536-403B-9F14-08726D5151AB}" destId="{5BC3E396-326E-45A5-A29C-6126B6B9DDC6}" srcOrd="0" destOrd="0" presId="urn:microsoft.com/office/officeart/2005/8/layout/vList2"/>
    <dgm:cxn modelId="{D91A7501-AE8A-4435-94A9-DC030A72AAC4}" type="presOf" srcId="{1E1B3C22-540D-464D-B86D-05F018A73DDB}" destId="{90C98113-ADFD-4CFB-BC06-C69CD89BF54C}" srcOrd="0" destOrd="0" presId="urn:microsoft.com/office/officeart/2005/8/layout/vList2"/>
    <dgm:cxn modelId="{A0D8065E-EA01-43A0-9001-A7E24E13F992}" type="presOf" srcId="{A13D2F43-6117-4485-83A5-7EEE344B6CA1}" destId="{1DF14665-00FA-40FF-B872-F8306F168152}" srcOrd="0" destOrd="0" presId="urn:microsoft.com/office/officeart/2005/8/layout/vList2"/>
    <dgm:cxn modelId="{3203D6B1-A2F5-46C3-97B3-D54178FA91CE}" type="presOf" srcId="{A7EA9AD9-FCE4-4D6B-860F-E5C14A1E04DD}" destId="{ED87EB89-C352-4E70-B257-0899704CEB9D}" srcOrd="0" destOrd="0" presId="urn:microsoft.com/office/officeart/2005/8/layout/vList2"/>
    <dgm:cxn modelId="{412632E4-1292-4C2D-A454-26C05E5958E1}" srcId="{A13D2F43-6117-4485-83A5-7EEE344B6CA1}" destId="{A7EA9AD9-FCE4-4D6B-860F-E5C14A1E04DD}" srcOrd="0" destOrd="0" parTransId="{C614AF6B-38B1-4A97-81D8-D30FB65A7311}" sibTransId="{F2F4DC7E-726A-4693-A754-6B1B96202332}"/>
    <dgm:cxn modelId="{2305AB1E-9730-4254-9BCE-1EEB28757A93}" type="presOf" srcId="{A0DAD00E-C9FF-4711-8628-AFA330785733}" destId="{DE7B8D58-9BCA-428B-B578-17A505CE5E1C}" srcOrd="0" destOrd="0" presId="urn:microsoft.com/office/officeart/2005/8/layout/vList2"/>
    <dgm:cxn modelId="{40BA7340-76D0-4B4F-B1DE-6E797B61E415}" srcId="{A13D2F43-6117-4485-83A5-7EEE344B6CA1}" destId="{1E1B3C22-540D-464D-B86D-05F018A73DDB}" srcOrd="3" destOrd="0" parTransId="{4411B02E-5888-406E-AB87-135553B8D23D}" sibTransId="{BF37CBF2-A55F-4318-A31D-8A09EA9F8B5C}"/>
    <dgm:cxn modelId="{B2EA0103-D2D6-4DF2-BF59-0E9B19E06B04}" srcId="{A13D2F43-6117-4485-83A5-7EEE344B6CA1}" destId="{A0DAD00E-C9FF-4711-8628-AFA330785733}" srcOrd="1" destOrd="0" parTransId="{01F73E20-9B08-4AD7-85EA-0B6E7F5B8B40}" sibTransId="{6D7358F9-D0E8-4D03-A5CE-EA18496FB167}"/>
    <dgm:cxn modelId="{39DA4930-D6CF-4F23-BC1B-F45B51F6EAFB}" type="presParOf" srcId="{1DF14665-00FA-40FF-B872-F8306F168152}" destId="{ED87EB89-C352-4E70-B257-0899704CEB9D}" srcOrd="0" destOrd="0" presId="urn:microsoft.com/office/officeart/2005/8/layout/vList2"/>
    <dgm:cxn modelId="{C5F8CCDA-CA71-4816-901C-1A57F9E32685}" type="presParOf" srcId="{1DF14665-00FA-40FF-B872-F8306F168152}" destId="{64C0F9DF-1622-4035-AD24-2C0EBF4AE2E2}" srcOrd="1" destOrd="0" presId="urn:microsoft.com/office/officeart/2005/8/layout/vList2"/>
    <dgm:cxn modelId="{E34456EB-91E2-4F4D-BE83-48C2225F58EC}" type="presParOf" srcId="{1DF14665-00FA-40FF-B872-F8306F168152}" destId="{DE7B8D58-9BCA-428B-B578-17A505CE5E1C}" srcOrd="2" destOrd="0" presId="urn:microsoft.com/office/officeart/2005/8/layout/vList2"/>
    <dgm:cxn modelId="{AD020DD3-0236-4E1B-9F85-1107CC775036}" type="presParOf" srcId="{1DF14665-00FA-40FF-B872-F8306F168152}" destId="{FE72E754-56FC-4430-AC5F-A7AABD3D1A96}" srcOrd="3" destOrd="0" presId="urn:microsoft.com/office/officeart/2005/8/layout/vList2"/>
    <dgm:cxn modelId="{A4F412D4-4613-4A51-860B-9CB55FEFBA42}" type="presParOf" srcId="{1DF14665-00FA-40FF-B872-F8306F168152}" destId="{5BC3E396-326E-45A5-A29C-6126B6B9DDC6}" srcOrd="4" destOrd="0" presId="urn:microsoft.com/office/officeart/2005/8/layout/vList2"/>
    <dgm:cxn modelId="{ADFA7FE4-A0B0-411E-9A76-0319ED4C635D}" type="presParOf" srcId="{1DF14665-00FA-40FF-B872-F8306F168152}" destId="{91989B55-0EF2-44E9-B6CA-3EC0864DCCD0}" srcOrd="5" destOrd="0" presId="urn:microsoft.com/office/officeart/2005/8/layout/vList2"/>
    <dgm:cxn modelId="{82137749-D27E-4330-8782-C947C543BA5D}" type="presParOf" srcId="{1DF14665-00FA-40FF-B872-F8306F168152}" destId="{90C98113-ADFD-4CFB-BC06-C69CD89BF54C}" srcOrd="6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09B352-9188-462C-9B5F-560CF39DC3D5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F2C0FC-A255-47D0-8E57-26FAF44C02CE}">
      <dgm:prSet phldrT="[Текст]" custT="1"/>
      <dgm:spPr/>
      <dgm:t>
        <a:bodyPr/>
        <a:lstStyle/>
        <a:p>
          <a:r>
            <a:rPr lang="ru-RU" sz="1600" dirty="0" smtClean="0"/>
            <a:t>Создание условий для проявления творческой активности (ТА) </a:t>
          </a:r>
          <a:endParaRPr lang="ru-RU" sz="1600" dirty="0"/>
        </a:p>
      </dgm:t>
    </dgm:pt>
    <dgm:pt modelId="{CE0BE28D-0D78-4B63-BAD4-0FAC4F4252FA}" type="parTrans" cxnId="{04EA66D7-913E-406E-99F3-628603CB0774}">
      <dgm:prSet/>
      <dgm:spPr/>
      <dgm:t>
        <a:bodyPr/>
        <a:lstStyle/>
        <a:p>
          <a:endParaRPr lang="ru-RU"/>
        </a:p>
      </dgm:t>
    </dgm:pt>
    <dgm:pt modelId="{77F70D17-FF77-4172-8077-EB8971BA41CD}" type="sibTrans" cxnId="{04EA66D7-913E-406E-99F3-628603CB0774}">
      <dgm:prSet/>
      <dgm:spPr/>
      <dgm:t>
        <a:bodyPr/>
        <a:lstStyle/>
        <a:p>
          <a:endParaRPr lang="ru-RU"/>
        </a:p>
      </dgm:t>
    </dgm:pt>
    <dgm:pt modelId="{15A20D07-9676-4AA8-8279-120AA8AB61C1}">
      <dgm:prSet phldrT="[Текст]" custT="1"/>
      <dgm:spPr/>
      <dgm:t>
        <a:bodyPr/>
        <a:lstStyle/>
        <a:p>
          <a:r>
            <a:rPr lang="ru-RU" sz="1600" dirty="0" smtClean="0"/>
            <a:t>Фиксация ТА (наблюдение за ребенком – заметить)</a:t>
          </a:r>
          <a:endParaRPr lang="ru-RU" sz="1600" dirty="0"/>
        </a:p>
      </dgm:t>
    </dgm:pt>
    <dgm:pt modelId="{8EE21D0E-38EA-4EAC-AD8E-8A8973B0B8F8}" type="parTrans" cxnId="{92818D3D-E358-4A7C-9FCC-2833E8C9DE4A}">
      <dgm:prSet/>
      <dgm:spPr/>
      <dgm:t>
        <a:bodyPr/>
        <a:lstStyle/>
        <a:p>
          <a:endParaRPr lang="ru-RU"/>
        </a:p>
      </dgm:t>
    </dgm:pt>
    <dgm:pt modelId="{78041D84-D3A7-4C77-84B8-0799C9A72C31}" type="sibTrans" cxnId="{92818D3D-E358-4A7C-9FCC-2833E8C9DE4A}">
      <dgm:prSet/>
      <dgm:spPr/>
      <dgm:t>
        <a:bodyPr/>
        <a:lstStyle/>
        <a:p>
          <a:endParaRPr lang="ru-RU"/>
        </a:p>
      </dgm:t>
    </dgm:pt>
    <dgm:pt modelId="{3E327FDF-4838-4778-A981-D9E52BB7B440}">
      <dgm:prSet custT="1"/>
      <dgm:spPr/>
      <dgm:t>
        <a:bodyPr/>
        <a:lstStyle/>
        <a:p>
          <a:endParaRPr lang="ru-RU" sz="1600" dirty="0" smtClean="0"/>
        </a:p>
        <a:p>
          <a:r>
            <a:rPr lang="ru-RU" sz="1600" dirty="0" smtClean="0"/>
            <a:t>Педагогическая поддержка ТА </a:t>
          </a:r>
        </a:p>
        <a:p>
          <a:r>
            <a:rPr lang="ru-RU" sz="1600" dirty="0" smtClean="0"/>
            <a:t>(педагогические приемы)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600" dirty="0"/>
        </a:p>
      </dgm:t>
    </dgm:pt>
    <dgm:pt modelId="{F659C306-EBC5-4DF7-BA2A-251E2355C271}" type="parTrans" cxnId="{4BA21437-B5D3-4B5C-BA52-18C487513F39}">
      <dgm:prSet/>
      <dgm:spPr/>
      <dgm:t>
        <a:bodyPr/>
        <a:lstStyle/>
        <a:p>
          <a:endParaRPr lang="ru-RU"/>
        </a:p>
      </dgm:t>
    </dgm:pt>
    <dgm:pt modelId="{6920B2E9-9D6B-40F9-A834-C1E4BFE95C06}" type="sibTrans" cxnId="{4BA21437-B5D3-4B5C-BA52-18C487513F39}">
      <dgm:prSet/>
      <dgm:spPr/>
      <dgm:t>
        <a:bodyPr/>
        <a:lstStyle/>
        <a:p>
          <a:endParaRPr lang="ru-RU"/>
        </a:p>
      </dgm:t>
    </dgm:pt>
    <dgm:pt modelId="{56F2ADBD-D8F7-4820-93E4-5884FA2DCE19}">
      <dgm:prSet custT="1"/>
      <dgm:spPr/>
      <dgm:t>
        <a:bodyPr/>
        <a:lstStyle/>
        <a:p>
          <a:r>
            <a:rPr lang="ru-RU" sz="1600" dirty="0" smtClean="0"/>
            <a:t>Презентация творческого продукта</a:t>
          </a:r>
          <a:endParaRPr lang="ru-RU" sz="1600" dirty="0"/>
        </a:p>
      </dgm:t>
    </dgm:pt>
    <dgm:pt modelId="{634E3C7B-3174-4849-AB05-E6CE854066E8}" type="parTrans" cxnId="{2C579240-67B7-4FF2-A6D6-22E63042ED10}">
      <dgm:prSet/>
      <dgm:spPr/>
      <dgm:t>
        <a:bodyPr/>
        <a:lstStyle/>
        <a:p>
          <a:endParaRPr lang="ru-RU"/>
        </a:p>
      </dgm:t>
    </dgm:pt>
    <dgm:pt modelId="{18944E79-922A-4DA3-8485-51E17FBE6C05}" type="sibTrans" cxnId="{2C579240-67B7-4FF2-A6D6-22E63042ED10}">
      <dgm:prSet/>
      <dgm:spPr/>
      <dgm:t>
        <a:bodyPr/>
        <a:lstStyle/>
        <a:p>
          <a:endParaRPr lang="ru-RU"/>
        </a:p>
      </dgm:t>
    </dgm:pt>
    <dgm:pt modelId="{E52189D3-57F3-45FC-B8C8-80AA162D1EB2}">
      <dgm:prSet custT="1"/>
      <dgm:spPr/>
      <dgm:t>
        <a:bodyPr/>
        <a:lstStyle/>
        <a:p>
          <a:r>
            <a:rPr lang="ru-RU" sz="1600" dirty="0" smtClean="0"/>
            <a:t>Осознание ребенком себя в качестве автора</a:t>
          </a:r>
          <a:endParaRPr lang="ru-RU" sz="1600" dirty="0"/>
        </a:p>
      </dgm:t>
    </dgm:pt>
    <dgm:pt modelId="{57F331B1-AECD-468E-9AB5-F125922ABD6B}" type="parTrans" cxnId="{2285147B-A085-4D32-AAC9-E7D39AA21B3B}">
      <dgm:prSet/>
      <dgm:spPr/>
      <dgm:t>
        <a:bodyPr/>
        <a:lstStyle/>
        <a:p>
          <a:endParaRPr lang="ru-RU"/>
        </a:p>
      </dgm:t>
    </dgm:pt>
    <dgm:pt modelId="{580D9256-D878-4C74-B8B1-E4F282DFF2ED}" type="sibTrans" cxnId="{2285147B-A085-4D32-AAC9-E7D39AA21B3B}">
      <dgm:prSet/>
      <dgm:spPr/>
      <dgm:t>
        <a:bodyPr/>
        <a:lstStyle/>
        <a:p>
          <a:endParaRPr lang="ru-RU"/>
        </a:p>
      </dgm:t>
    </dgm:pt>
    <dgm:pt modelId="{1F153573-0664-4858-876F-5B6AC3E1FBF9}">
      <dgm:prSet custT="1"/>
      <dgm:spPr/>
      <dgm:t>
        <a:bodyPr/>
        <a:lstStyle/>
        <a:p>
          <a:r>
            <a:rPr lang="ru-RU" sz="1600" dirty="0" smtClean="0"/>
            <a:t>Проектирование. Отслеживание дальнейшего развития идеи</a:t>
          </a:r>
          <a:endParaRPr lang="ru-RU" sz="1600" dirty="0"/>
        </a:p>
      </dgm:t>
    </dgm:pt>
    <dgm:pt modelId="{1599BCB6-6C85-4469-B27E-17676AE805ED}" type="parTrans" cxnId="{37251981-FB7F-4ABA-A35C-9A6F6604BD4D}">
      <dgm:prSet/>
      <dgm:spPr/>
      <dgm:t>
        <a:bodyPr/>
        <a:lstStyle/>
        <a:p>
          <a:endParaRPr lang="ru-RU"/>
        </a:p>
      </dgm:t>
    </dgm:pt>
    <dgm:pt modelId="{1583C431-7780-429C-8CF2-78B1A846E4A2}" type="sibTrans" cxnId="{37251981-FB7F-4ABA-A35C-9A6F6604BD4D}">
      <dgm:prSet/>
      <dgm:spPr/>
      <dgm:t>
        <a:bodyPr/>
        <a:lstStyle/>
        <a:p>
          <a:endParaRPr lang="ru-RU"/>
        </a:p>
      </dgm:t>
    </dgm:pt>
    <dgm:pt modelId="{097CB639-F6FC-4E17-A801-9232EAA12425}" type="pres">
      <dgm:prSet presAssocID="{D709B352-9188-462C-9B5F-560CF39DC3D5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325518F-F4E0-4EAE-8811-CADFB8384A77}" type="pres">
      <dgm:prSet presAssocID="{D709B352-9188-462C-9B5F-560CF39DC3D5}" presName="pyramid" presStyleLbl="node1" presStyleIdx="0" presStyleCnt="1"/>
      <dgm:spPr/>
    </dgm:pt>
    <dgm:pt modelId="{F7A26F09-78BA-4DA3-84A9-9499470F6124}" type="pres">
      <dgm:prSet presAssocID="{D709B352-9188-462C-9B5F-560CF39DC3D5}" presName="theList" presStyleCnt="0"/>
      <dgm:spPr/>
    </dgm:pt>
    <dgm:pt modelId="{2B2E8450-DB1D-47F4-ACD7-5E1C84BE4691}" type="pres">
      <dgm:prSet presAssocID="{5DF2C0FC-A255-47D0-8E57-26FAF44C02CE}" presName="aNode" presStyleLbl="fgAcc1" presStyleIdx="0" presStyleCnt="6" custScaleX="1996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C8B45A-2C73-4C54-A21D-59A6809C0C96}" type="pres">
      <dgm:prSet presAssocID="{5DF2C0FC-A255-47D0-8E57-26FAF44C02CE}" presName="aSpace" presStyleCnt="0"/>
      <dgm:spPr/>
    </dgm:pt>
    <dgm:pt modelId="{1D25E183-5448-47E4-90D2-7C28D240F4DE}" type="pres">
      <dgm:prSet presAssocID="{15A20D07-9676-4AA8-8279-120AA8AB61C1}" presName="aNode" presStyleLbl="fgAcc1" presStyleIdx="1" presStyleCnt="6" custScaleX="2017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2CA1F8-F32F-42B1-BA91-37985447EFA9}" type="pres">
      <dgm:prSet presAssocID="{15A20D07-9676-4AA8-8279-120AA8AB61C1}" presName="aSpace" presStyleCnt="0"/>
      <dgm:spPr/>
    </dgm:pt>
    <dgm:pt modelId="{6B1A9042-5D42-44A0-A2FB-B4729AC941A5}" type="pres">
      <dgm:prSet presAssocID="{3E327FDF-4838-4778-A981-D9E52BB7B440}" presName="aNode" presStyleLbl="fgAcc1" presStyleIdx="2" presStyleCnt="6" custScaleX="200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25050-30DA-46E4-BB18-77CE98111CBA}" type="pres">
      <dgm:prSet presAssocID="{3E327FDF-4838-4778-A981-D9E52BB7B440}" presName="aSpace" presStyleCnt="0"/>
      <dgm:spPr/>
    </dgm:pt>
    <dgm:pt modelId="{8638EF6F-D7C0-45F8-8BD5-3D347E5F4333}" type="pres">
      <dgm:prSet presAssocID="{56F2ADBD-D8F7-4820-93E4-5884FA2DCE19}" presName="aNode" presStyleLbl="fgAcc1" presStyleIdx="3" presStyleCnt="6" custScaleX="200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47B2D8-4452-4452-8D80-B5FF060D7C32}" type="pres">
      <dgm:prSet presAssocID="{56F2ADBD-D8F7-4820-93E4-5884FA2DCE19}" presName="aSpace" presStyleCnt="0"/>
      <dgm:spPr/>
    </dgm:pt>
    <dgm:pt modelId="{BDABD572-776A-4CF8-945B-D1E65775EB7D}" type="pres">
      <dgm:prSet presAssocID="{E52189D3-57F3-45FC-B8C8-80AA162D1EB2}" presName="aNode" presStyleLbl="fgAcc1" presStyleIdx="4" presStyleCnt="6" custScaleX="200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D49852-876E-4B68-A0DD-46F932F7C7E5}" type="pres">
      <dgm:prSet presAssocID="{E52189D3-57F3-45FC-B8C8-80AA162D1EB2}" presName="aSpace" presStyleCnt="0"/>
      <dgm:spPr/>
    </dgm:pt>
    <dgm:pt modelId="{DB1AA47F-4547-4AF1-8315-44B467A775D7}" type="pres">
      <dgm:prSet presAssocID="{1F153573-0664-4858-876F-5B6AC3E1FBF9}" presName="aNode" presStyleLbl="fgAcc1" presStyleIdx="5" presStyleCnt="6" custScaleX="200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4B69EF-6072-43F1-8674-ED1420FB3AF3}" type="pres">
      <dgm:prSet presAssocID="{1F153573-0664-4858-876F-5B6AC3E1FBF9}" presName="aSpace" presStyleCnt="0"/>
      <dgm:spPr/>
    </dgm:pt>
  </dgm:ptLst>
  <dgm:cxnLst>
    <dgm:cxn modelId="{DDC3E606-0C01-48DA-B622-3B09230E422A}" type="presOf" srcId="{3E327FDF-4838-4778-A981-D9E52BB7B440}" destId="{6B1A9042-5D42-44A0-A2FB-B4729AC941A5}" srcOrd="0" destOrd="0" presId="urn:microsoft.com/office/officeart/2005/8/layout/pyramid2"/>
    <dgm:cxn modelId="{9B5A1C38-F3CD-4B5C-8F75-AABC171A30B2}" type="presOf" srcId="{E52189D3-57F3-45FC-B8C8-80AA162D1EB2}" destId="{BDABD572-776A-4CF8-945B-D1E65775EB7D}" srcOrd="0" destOrd="0" presId="urn:microsoft.com/office/officeart/2005/8/layout/pyramid2"/>
    <dgm:cxn modelId="{4D6DAE27-8088-4027-8A48-C34FF461035F}" type="presOf" srcId="{5DF2C0FC-A255-47D0-8E57-26FAF44C02CE}" destId="{2B2E8450-DB1D-47F4-ACD7-5E1C84BE4691}" srcOrd="0" destOrd="0" presId="urn:microsoft.com/office/officeart/2005/8/layout/pyramid2"/>
    <dgm:cxn modelId="{2B29A15F-8826-43C3-BF17-057320294D08}" type="presOf" srcId="{15A20D07-9676-4AA8-8279-120AA8AB61C1}" destId="{1D25E183-5448-47E4-90D2-7C28D240F4DE}" srcOrd="0" destOrd="0" presId="urn:microsoft.com/office/officeart/2005/8/layout/pyramid2"/>
    <dgm:cxn modelId="{03568EC5-CD5A-4F97-AB71-581DFB1CC046}" type="presOf" srcId="{56F2ADBD-D8F7-4820-93E4-5884FA2DCE19}" destId="{8638EF6F-D7C0-45F8-8BD5-3D347E5F4333}" srcOrd="0" destOrd="0" presId="urn:microsoft.com/office/officeart/2005/8/layout/pyramid2"/>
    <dgm:cxn modelId="{87B5E18B-0DAC-4D82-98A6-B66748857757}" type="presOf" srcId="{1F153573-0664-4858-876F-5B6AC3E1FBF9}" destId="{DB1AA47F-4547-4AF1-8315-44B467A775D7}" srcOrd="0" destOrd="0" presId="urn:microsoft.com/office/officeart/2005/8/layout/pyramid2"/>
    <dgm:cxn modelId="{04EA66D7-913E-406E-99F3-628603CB0774}" srcId="{D709B352-9188-462C-9B5F-560CF39DC3D5}" destId="{5DF2C0FC-A255-47D0-8E57-26FAF44C02CE}" srcOrd="0" destOrd="0" parTransId="{CE0BE28D-0D78-4B63-BAD4-0FAC4F4252FA}" sibTransId="{77F70D17-FF77-4172-8077-EB8971BA41CD}"/>
    <dgm:cxn modelId="{92818D3D-E358-4A7C-9FCC-2833E8C9DE4A}" srcId="{D709B352-9188-462C-9B5F-560CF39DC3D5}" destId="{15A20D07-9676-4AA8-8279-120AA8AB61C1}" srcOrd="1" destOrd="0" parTransId="{8EE21D0E-38EA-4EAC-AD8E-8A8973B0B8F8}" sibTransId="{78041D84-D3A7-4C77-84B8-0799C9A72C31}"/>
    <dgm:cxn modelId="{2C579240-67B7-4FF2-A6D6-22E63042ED10}" srcId="{D709B352-9188-462C-9B5F-560CF39DC3D5}" destId="{56F2ADBD-D8F7-4820-93E4-5884FA2DCE19}" srcOrd="3" destOrd="0" parTransId="{634E3C7B-3174-4849-AB05-E6CE854066E8}" sibTransId="{18944E79-922A-4DA3-8485-51E17FBE6C05}"/>
    <dgm:cxn modelId="{2285147B-A085-4D32-AAC9-E7D39AA21B3B}" srcId="{D709B352-9188-462C-9B5F-560CF39DC3D5}" destId="{E52189D3-57F3-45FC-B8C8-80AA162D1EB2}" srcOrd="4" destOrd="0" parTransId="{57F331B1-AECD-468E-9AB5-F125922ABD6B}" sibTransId="{580D9256-D878-4C74-B8B1-E4F282DFF2ED}"/>
    <dgm:cxn modelId="{4BA21437-B5D3-4B5C-BA52-18C487513F39}" srcId="{D709B352-9188-462C-9B5F-560CF39DC3D5}" destId="{3E327FDF-4838-4778-A981-D9E52BB7B440}" srcOrd="2" destOrd="0" parTransId="{F659C306-EBC5-4DF7-BA2A-251E2355C271}" sibTransId="{6920B2E9-9D6B-40F9-A834-C1E4BFE95C06}"/>
    <dgm:cxn modelId="{87FF7420-9F5F-4349-9E7F-CC774795B7FE}" type="presOf" srcId="{D709B352-9188-462C-9B5F-560CF39DC3D5}" destId="{097CB639-F6FC-4E17-A801-9232EAA12425}" srcOrd="0" destOrd="0" presId="urn:microsoft.com/office/officeart/2005/8/layout/pyramid2"/>
    <dgm:cxn modelId="{37251981-FB7F-4ABA-A35C-9A6F6604BD4D}" srcId="{D709B352-9188-462C-9B5F-560CF39DC3D5}" destId="{1F153573-0664-4858-876F-5B6AC3E1FBF9}" srcOrd="5" destOrd="0" parTransId="{1599BCB6-6C85-4469-B27E-17676AE805ED}" sibTransId="{1583C431-7780-429C-8CF2-78B1A846E4A2}"/>
    <dgm:cxn modelId="{4E3594E4-4533-41AF-A928-1C7C3026A43B}" type="presParOf" srcId="{097CB639-F6FC-4E17-A801-9232EAA12425}" destId="{0325518F-F4E0-4EAE-8811-CADFB8384A77}" srcOrd="0" destOrd="0" presId="urn:microsoft.com/office/officeart/2005/8/layout/pyramid2"/>
    <dgm:cxn modelId="{5DAA4DA9-E0D0-47B8-A3C1-65EF61F9B62E}" type="presParOf" srcId="{097CB639-F6FC-4E17-A801-9232EAA12425}" destId="{F7A26F09-78BA-4DA3-84A9-9499470F6124}" srcOrd="1" destOrd="0" presId="urn:microsoft.com/office/officeart/2005/8/layout/pyramid2"/>
    <dgm:cxn modelId="{CBC4DBDF-AA95-494C-922E-6F574C5083C5}" type="presParOf" srcId="{F7A26F09-78BA-4DA3-84A9-9499470F6124}" destId="{2B2E8450-DB1D-47F4-ACD7-5E1C84BE4691}" srcOrd="0" destOrd="0" presId="urn:microsoft.com/office/officeart/2005/8/layout/pyramid2"/>
    <dgm:cxn modelId="{0333915B-89E1-43A4-893B-55CD77FF4D57}" type="presParOf" srcId="{F7A26F09-78BA-4DA3-84A9-9499470F6124}" destId="{B0C8B45A-2C73-4C54-A21D-59A6809C0C96}" srcOrd="1" destOrd="0" presId="urn:microsoft.com/office/officeart/2005/8/layout/pyramid2"/>
    <dgm:cxn modelId="{B44253CF-EA0B-4A08-B825-995486DC50B9}" type="presParOf" srcId="{F7A26F09-78BA-4DA3-84A9-9499470F6124}" destId="{1D25E183-5448-47E4-90D2-7C28D240F4DE}" srcOrd="2" destOrd="0" presId="urn:microsoft.com/office/officeart/2005/8/layout/pyramid2"/>
    <dgm:cxn modelId="{FA0E6BFC-53B0-4925-B6EE-15CD5CDDE8A5}" type="presParOf" srcId="{F7A26F09-78BA-4DA3-84A9-9499470F6124}" destId="{E82CA1F8-F32F-42B1-BA91-37985447EFA9}" srcOrd="3" destOrd="0" presId="urn:microsoft.com/office/officeart/2005/8/layout/pyramid2"/>
    <dgm:cxn modelId="{0C55467F-0A0B-4F57-A2C5-EEA92842AE6F}" type="presParOf" srcId="{F7A26F09-78BA-4DA3-84A9-9499470F6124}" destId="{6B1A9042-5D42-44A0-A2FB-B4729AC941A5}" srcOrd="4" destOrd="0" presId="urn:microsoft.com/office/officeart/2005/8/layout/pyramid2"/>
    <dgm:cxn modelId="{8BD40699-8E93-44A9-9783-D751DAAAA8C6}" type="presParOf" srcId="{F7A26F09-78BA-4DA3-84A9-9499470F6124}" destId="{49A25050-30DA-46E4-BB18-77CE98111CBA}" srcOrd="5" destOrd="0" presId="urn:microsoft.com/office/officeart/2005/8/layout/pyramid2"/>
    <dgm:cxn modelId="{8FB6CE78-2F61-4F39-A70B-07363BF36F40}" type="presParOf" srcId="{F7A26F09-78BA-4DA3-84A9-9499470F6124}" destId="{8638EF6F-D7C0-45F8-8BD5-3D347E5F4333}" srcOrd="6" destOrd="0" presId="urn:microsoft.com/office/officeart/2005/8/layout/pyramid2"/>
    <dgm:cxn modelId="{5115559C-D842-4F4F-AD77-9C9D9C01374D}" type="presParOf" srcId="{F7A26F09-78BA-4DA3-84A9-9499470F6124}" destId="{A947B2D8-4452-4452-8D80-B5FF060D7C32}" srcOrd="7" destOrd="0" presId="urn:microsoft.com/office/officeart/2005/8/layout/pyramid2"/>
    <dgm:cxn modelId="{F7998F7D-BFF2-47D0-BC74-A9137BB40B61}" type="presParOf" srcId="{F7A26F09-78BA-4DA3-84A9-9499470F6124}" destId="{BDABD572-776A-4CF8-945B-D1E65775EB7D}" srcOrd="8" destOrd="0" presId="urn:microsoft.com/office/officeart/2005/8/layout/pyramid2"/>
    <dgm:cxn modelId="{DAC6451C-EC4B-46BA-9F86-9D691EF5C4F1}" type="presParOf" srcId="{F7A26F09-78BA-4DA3-84A9-9499470F6124}" destId="{2DD49852-876E-4B68-A0DD-46F932F7C7E5}" srcOrd="9" destOrd="0" presId="urn:microsoft.com/office/officeart/2005/8/layout/pyramid2"/>
    <dgm:cxn modelId="{3961C0B9-4A61-4BCB-812E-C8BBC34DEE84}" type="presParOf" srcId="{F7A26F09-78BA-4DA3-84A9-9499470F6124}" destId="{DB1AA47F-4547-4AF1-8315-44B467A775D7}" srcOrd="10" destOrd="0" presId="urn:microsoft.com/office/officeart/2005/8/layout/pyramid2"/>
    <dgm:cxn modelId="{F4AA50FA-0033-4310-BCA7-6BF0EC32C474}" type="presParOf" srcId="{F7A26F09-78BA-4DA3-84A9-9499470F6124}" destId="{7C4B69EF-6072-43F1-8674-ED1420FB3AF3}" srcOrd="11" destOrd="0" presId="urn:microsoft.com/office/officeart/2005/8/layout/pyramid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D58393-039F-466B-843F-FE138B58169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D8939E-A5CD-47B0-9549-D8062BB308F5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C00E7FC9-7C71-45C2-AF88-6ED2E7725EEE}" type="parTrans" cxnId="{52EBBDC5-07B7-4D2C-82D0-272870EC74CF}">
      <dgm:prSet/>
      <dgm:spPr/>
      <dgm:t>
        <a:bodyPr/>
        <a:lstStyle/>
        <a:p>
          <a:endParaRPr lang="ru-RU"/>
        </a:p>
      </dgm:t>
    </dgm:pt>
    <dgm:pt modelId="{A0E86B8B-A5BB-4DFA-AA36-4AE6CFCA1D96}" type="sibTrans" cxnId="{52EBBDC5-07B7-4D2C-82D0-272870EC74CF}">
      <dgm:prSet/>
      <dgm:spPr/>
      <dgm:t>
        <a:bodyPr/>
        <a:lstStyle/>
        <a:p>
          <a:endParaRPr lang="ru-RU"/>
        </a:p>
      </dgm:t>
    </dgm:pt>
    <dgm:pt modelId="{21059D00-9779-4D0E-B3D4-87A96DCF8980}">
      <dgm:prSet phldrT="[Текст]" custT="1"/>
      <dgm:spPr/>
      <dgm:t>
        <a:bodyPr/>
        <a:lstStyle/>
        <a:p>
          <a:r>
            <a:rPr lang="ru-RU" sz="2400" dirty="0" smtClean="0"/>
            <a:t>побудить ребенка к порождению идей</a:t>
          </a:r>
          <a:endParaRPr lang="ru-RU" sz="2400" dirty="0"/>
        </a:p>
      </dgm:t>
    </dgm:pt>
    <dgm:pt modelId="{A0DCB473-A84F-496C-A0D6-4AED2BB4D64B}" type="parTrans" cxnId="{C8C017E0-E594-4DEE-A5B3-A94B503F1253}">
      <dgm:prSet/>
      <dgm:spPr/>
      <dgm:t>
        <a:bodyPr/>
        <a:lstStyle/>
        <a:p>
          <a:endParaRPr lang="ru-RU"/>
        </a:p>
      </dgm:t>
    </dgm:pt>
    <dgm:pt modelId="{5D24F14E-8955-4260-B0B9-B0B16A97EF61}" type="sibTrans" cxnId="{C8C017E0-E594-4DEE-A5B3-A94B503F1253}">
      <dgm:prSet/>
      <dgm:spPr/>
      <dgm:t>
        <a:bodyPr/>
        <a:lstStyle/>
        <a:p>
          <a:endParaRPr lang="ru-RU"/>
        </a:p>
      </dgm:t>
    </dgm:pt>
    <dgm:pt modelId="{2F9ECC5D-E933-406B-9927-461D7C538635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CECC94F7-F385-400B-99D2-1360D838DFCA}" type="parTrans" cxnId="{E58623AB-28D0-4E03-A31E-A91CA247C15D}">
      <dgm:prSet/>
      <dgm:spPr/>
      <dgm:t>
        <a:bodyPr/>
        <a:lstStyle/>
        <a:p>
          <a:endParaRPr lang="ru-RU"/>
        </a:p>
      </dgm:t>
    </dgm:pt>
    <dgm:pt modelId="{BE89F09F-B95A-44D5-9C86-32A0D0766152}" type="sibTrans" cxnId="{E58623AB-28D0-4E03-A31E-A91CA247C15D}">
      <dgm:prSet/>
      <dgm:spPr/>
      <dgm:t>
        <a:bodyPr/>
        <a:lstStyle/>
        <a:p>
          <a:endParaRPr lang="ru-RU"/>
        </a:p>
      </dgm:t>
    </dgm:pt>
    <dgm:pt modelId="{D86F8FF1-6D57-4390-9FED-66504C97706D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14E33AD4-DBDC-4A82-A8FD-DE623E13029D}" type="parTrans" cxnId="{58FE7B69-7608-4C72-A48C-4AD757BB74EF}">
      <dgm:prSet/>
      <dgm:spPr/>
      <dgm:t>
        <a:bodyPr/>
        <a:lstStyle/>
        <a:p>
          <a:endParaRPr lang="ru-RU"/>
        </a:p>
      </dgm:t>
    </dgm:pt>
    <dgm:pt modelId="{37D4AEBE-38CE-4538-A4EC-ED3AC2DE768A}" type="sibTrans" cxnId="{58FE7B69-7608-4C72-A48C-4AD757BB74EF}">
      <dgm:prSet/>
      <dgm:spPr/>
      <dgm:t>
        <a:bodyPr/>
        <a:lstStyle/>
        <a:p>
          <a:endParaRPr lang="ru-RU"/>
        </a:p>
      </dgm:t>
    </dgm:pt>
    <dgm:pt modelId="{2CE2B1E4-3217-44BA-91D9-1A5BBF506F1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/>
            <a:t> помочь их реализовать</a:t>
          </a:r>
          <a:endParaRPr lang="ru-RU" sz="2400" dirty="0"/>
        </a:p>
      </dgm:t>
    </dgm:pt>
    <dgm:pt modelId="{638EE5EC-BB11-4626-B68B-393867506B6D}" type="parTrans" cxnId="{33451E57-1D58-4A76-8A6D-DFDFA310D0BF}">
      <dgm:prSet/>
      <dgm:spPr/>
      <dgm:t>
        <a:bodyPr/>
        <a:lstStyle/>
        <a:p>
          <a:endParaRPr lang="ru-RU"/>
        </a:p>
      </dgm:t>
    </dgm:pt>
    <dgm:pt modelId="{F6709685-58DC-4AFC-BEF5-47190C768B3A}" type="sibTrans" cxnId="{33451E57-1D58-4A76-8A6D-DFDFA310D0BF}">
      <dgm:prSet/>
      <dgm:spPr/>
      <dgm:t>
        <a:bodyPr/>
        <a:lstStyle/>
        <a:p>
          <a:endParaRPr lang="ru-RU"/>
        </a:p>
      </dgm:t>
    </dgm:pt>
    <dgm:pt modelId="{7FB29EC2-CE3F-44F5-961E-64837AEE399E}">
      <dgm:prSet phldrT="[Текст]"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248A178D-23F1-4FDA-ACD3-22C536E5BFED}" type="parTrans" cxnId="{B5A706CA-2D4E-4F2E-AC01-E8C1DE151092}">
      <dgm:prSet/>
      <dgm:spPr/>
      <dgm:t>
        <a:bodyPr/>
        <a:lstStyle/>
        <a:p>
          <a:endParaRPr lang="ru-RU"/>
        </a:p>
      </dgm:t>
    </dgm:pt>
    <dgm:pt modelId="{431EC6D9-D6EE-4ED0-A3CC-32C5386F02C3}" type="sibTrans" cxnId="{B5A706CA-2D4E-4F2E-AC01-E8C1DE151092}">
      <dgm:prSet/>
      <dgm:spPr/>
      <dgm:t>
        <a:bodyPr/>
        <a:lstStyle/>
        <a:p>
          <a:endParaRPr lang="ru-RU"/>
        </a:p>
      </dgm:t>
    </dgm:pt>
    <dgm:pt modelId="{F9391601-4300-4361-9672-8A8C75739E93}">
      <dgm:prSet phldrT="[Текст]"/>
      <dgm:spPr/>
      <dgm:t>
        <a:bodyPr/>
        <a:lstStyle/>
        <a:p>
          <a:r>
            <a:rPr lang="ru-RU" dirty="0" smtClean="0"/>
            <a:t>помочь осознать себя субъектом творческой деятельности, автором</a:t>
          </a:r>
          <a:endParaRPr lang="ru-RU" dirty="0"/>
        </a:p>
      </dgm:t>
    </dgm:pt>
    <dgm:pt modelId="{D923064F-9F1C-4EEE-83A0-85E1C7279049}" type="parTrans" cxnId="{8F520A69-06BF-42E3-9CD1-EAD539CB4B38}">
      <dgm:prSet/>
      <dgm:spPr/>
      <dgm:t>
        <a:bodyPr/>
        <a:lstStyle/>
        <a:p>
          <a:endParaRPr lang="ru-RU"/>
        </a:p>
      </dgm:t>
    </dgm:pt>
    <dgm:pt modelId="{BB9874D9-4C87-4E96-BAC5-EE955B75CE45}" type="sibTrans" cxnId="{8F520A69-06BF-42E3-9CD1-EAD539CB4B38}">
      <dgm:prSet/>
      <dgm:spPr/>
      <dgm:t>
        <a:bodyPr/>
        <a:lstStyle/>
        <a:p>
          <a:endParaRPr lang="ru-RU"/>
        </a:p>
      </dgm:t>
    </dgm:pt>
    <dgm:pt modelId="{61CAEEEA-A211-4B0D-B5A6-678B64F7C7AE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smtClean="0"/>
            <a:t> заметить и дать обратную связь,      </a:t>
          </a:r>
          <a:br>
            <a:rPr lang="ru-RU" sz="2400" dirty="0" smtClean="0"/>
          </a:br>
          <a:r>
            <a:rPr lang="ru-RU" sz="2400" dirty="0" smtClean="0"/>
            <a:t>  поддержать </a:t>
          </a:r>
        </a:p>
      </dgm:t>
    </dgm:pt>
    <dgm:pt modelId="{2BBDDE91-E2BB-426A-B10F-62EBE119B15E}" type="parTrans" cxnId="{11088E30-5CE0-48E6-8BB5-683F3934DB35}">
      <dgm:prSet/>
      <dgm:spPr/>
      <dgm:t>
        <a:bodyPr/>
        <a:lstStyle/>
        <a:p>
          <a:endParaRPr lang="ru-RU"/>
        </a:p>
      </dgm:t>
    </dgm:pt>
    <dgm:pt modelId="{D6E881F2-3BFC-4279-8EB1-EAE0F652AAE1}" type="sibTrans" cxnId="{11088E30-5CE0-48E6-8BB5-683F3934DB35}">
      <dgm:prSet/>
      <dgm:spPr/>
      <dgm:t>
        <a:bodyPr/>
        <a:lstStyle/>
        <a:p>
          <a:endParaRPr lang="ru-RU"/>
        </a:p>
      </dgm:t>
    </dgm:pt>
    <dgm:pt modelId="{58709B5F-106D-4971-953D-5C2819471768}" type="pres">
      <dgm:prSet presAssocID="{2DD58393-039F-466B-843F-FE138B58169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3C29EB-7B29-4525-B71E-EAABC69C46E1}" type="pres">
      <dgm:prSet presAssocID="{F6D8939E-A5CD-47B0-9549-D8062BB308F5}" presName="composite" presStyleCnt="0"/>
      <dgm:spPr/>
    </dgm:pt>
    <dgm:pt modelId="{23798DB7-E3B7-4BE7-A85E-34367898D0ED}" type="pres">
      <dgm:prSet presAssocID="{F6D8939E-A5CD-47B0-9549-D8062BB308F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FC2E3E-0BE9-41DB-B35A-5DFC6A5E2375}" type="pres">
      <dgm:prSet presAssocID="{F6D8939E-A5CD-47B0-9549-D8062BB308F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D662D6-EAAB-4E8B-B199-448BFE111897}" type="pres">
      <dgm:prSet presAssocID="{A0E86B8B-A5BB-4DFA-AA36-4AE6CFCA1D96}" presName="sp" presStyleCnt="0"/>
      <dgm:spPr/>
    </dgm:pt>
    <dgm:pt modelId="{15CB8573-8DB4-452F-9934-D55D0A34202C}" type="pres">
      <dgm:prSet presAssocID="{2F9ECC5D-E933-406B-9927-461D7C538635}" presName="composite" presStyleCnt="0"/>
      <dgm:spPr/>
    </dgm:pt>
    <dgm:pt modelId="{B3CC1D0B-8365-4C5E-B94A-CEB773F8AC14}" type="pres">
      <dgm:prSet presAssocID="{2F9ECC5D-E933-406B-9927-461D7C538635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732C5B-A2C6-4352-8499-086E59A9F080}" type="pres">
      <dgm:prSet presAssocID="{2F9ECC5D-E933-406B-9927-461D7C538635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49D9FE-3461-4828-A1D4-ED44924E352D}" type="pres">
      <dgm:prSet presAssocID="{BE89F09F-B95A-44D5-9C86-32A0D0766152}" presName="sp" presStyleCnt="0"/>
      <dgm:spPr/>
    </dgm:pt>
    <dgm:pt modelId="{478AB5ED-0479-4C99-9C71-B118C4D16E6A}" type="pres">
      <dgm:prSet presAssocID="{D86F8FF1-6D57-4390-9FED-66504C97706D}" presName="composite" presStyleCnt="0"/>
      <dgm:spPr/>
    </dgm:pt>
    <dgm:pt modelId="{3248A95C-40DB-4415-A760-F2032704DE4E}" type="pres">
      <dgm:prSet presAssocID="{D86F8FF1-6D57-4390-9FED-66504C97706D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8CF63-AAF4-428E-A496-447B17E5AB64}" type="pres">
      <dgm:prSet presAssocID="{D86F8FF1-6D57-4390-9FED-66504C97706D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E0301A-4AAA-4E9E-A6A0-869576877725}" type="pres">
      <dgm:prSet presAssocID="{37D4AEBE-38CE-4538-A4EC-ED3AC2DE768A}" presName="sp" presStyleCnt="0"/>
      <dgm:spPr/>
    </dgm:pt>
    <dgm:pt modelId="{DA94A868-93BE-4222-A7D2-ED392365D6C7}" type="pres">
      <dgm:prSet presAssocID="{7FB29EC2-CE3F-44F5-961E-64837AEE399E}" presName="composite" presStyleCnt="0"/>
      <dgm:spPr/>
    </dgm:pt>
    <dgm:pt modelId="{05178E46-D616-40B1-BB4A-60E3DCCC4870}" type="pres">
      <dgm:prSet presAssocID="{7FB29EC2-CE3F-44F5-961E-64837AEE399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0DEDD8-F633-4D6F-8BCE-1F78D43FD793}" type="pres">
      <dgm:prSet presAssocID="{7FB29EC2-CE3F-44F5-961E-64837AEE399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EBBDC5-07B7-4D2C-82D0-272870EC74CF}" srcId="{2DD58393-039F-466B-843F-FE138B581690}" destId="{F6D8939E-A5CD-47B0-9549-D8062BB308F5}" srcOrd="0" destOrd="0" parTransId="{C00E7FC9-7C71-45C2-AF88-6ED2E7725EEE}" sibTransId="{A0E86B8B-A5BB-4DFA-AA36-4AE6CFCA1D96}"/>
    <dgm:cxn modelId="{099A5373-5DB5-4A40-8BB8-F693930495BD}" type="presOf" srcId="{2CE2B1E4-3217-44BA-91D9-1A5BBF506F18}" destId="{C118CF63-AAF4-428E-A496-447B17E5AB64}" srcOrd="0" destOrd="0" presId="urn:microsoft.com/office/officeart/2005/8/layout/chevron2"/>
    <dgm:cxn modelId="{B5A706CA-2D4E-4F2E-AC01-E8C1DE151092}" srcId="{2DD58393-039F-466B-843F-FE138B581690}" destId="{7FB29EC2-CE3F-44F5-961E-64837AEE399E}" srcOrd="3" destOrd="0" parTransId="{248A178D-23F1-4FDA-ACD3-22C536E5BFED}" sibTransId="{431EC6D9-D6EE-4ED0-A3CC-32C5386F02C3}"/>
    <dgm:cxn modelId="{DB6C241D-1272-4814-BC1A-E9D1B2759455}" type="presOf" srcId="{7FB29EC2-CE3F-44F5-961E-64837AEE399E}" destId="{05178E46-D616-40B1-BB4A-60E3DCCC4870}" srcOrd="0" destOrd="0" presId="urn:microsoft.com/office/officeart/2005/8/layout/chevron2"/>
    <dgm:cxn modelId="{58FE7B69-7608-4C72-A48C-4AD757BB74EF}" srcId="{2DD58393-039F-466B-843F-FE138B581690}" destId="{D86F8FF1-6D57-4390-9FED-66504C97706D}" srcOrd="2" destOrd="0" parTransId="{14E33AD4-DBDC-4A82-A8FD-DE623E13029D}" sibTransId="{37D4AEBE-38CE-4538-A4EC-ED3AC2DE768A}"/>
    <dgm:cxn modelId="{C8C017E0-E594-4DEE-A5B3-A94B503F1253}" srcId="{F6D8939E-A5CD-47B0-9549-D8062BB308F5}" destId="{21059D00-9779-4D0E-B3D4-87A96DCF8980}" srcOrd="0" destOrd="0" parTransId="{A0DCB473-A84F-496C-A0D6-4AED2BB4D64B}" sibTransId="{5D24F14E-8955-4260-B0B9-B0B16A97EF61}"/>
    <dgm:cxn modelId="{B780B612-0C35-4A55-B04F-682D0943C320}" type="presOf" srcId="{2DD58393-039F-466B-843F-FE138B581690}" destId="{58709B5F-106D-4971-953D-5C2819471768}" srcOrd="0" destOrd="0" presId="urn:microsoft.com/office/officeart/2005/8/layout/chevron2"/>
    <dgm:cxn modelId="{1527CD83-087D-425F-8031-65D5620BDAA2}" type="presOf" srcId="{D86F8FF1-6D57-4390-9FED-66504C97706D}" destId="{3248A95C-40DB-4415-A760-F2032704DE4E}" srcOrd="0" destOrd="0" presId="urn:microsoft.com/office/officeart/2005/8/layout/chevron2"/>
    <dgm:cxn modelId="{A25DF428-C030-4DD0-BE0A-0799DBB95C44}" type="presOf" srcId="{F9391601-4300-4361-9672-8A8C75739E93}" destId="{C20DEDD8-F633-4D6F-8BCE-1F78D43FD793}" srcOrd="0" destOrd="0" presId="urn:microsoft.com/office/officeart/2005/8/layout/chevron2"/>
    <dgm:cxn modelId="{33451E57-1D58-4A76-8A6D-DFDFA310D0BF}" srcId="{D86F8FF1-6D57-4390-9FED-66504C97706D}" destId="{2CE2B1E4-3217-44BA-91D9-1A5BBF506F18}" srcOrd="0" destOrd="0" parTransId="{638EE5EC-BB11-4626-B68B-393867506B6D}" sibTransId="{F6709685-58DC-4AFC-BEF5-47190C768B3A}"/>
    <dgm:cxn modelId="{50DF8461-C083-42D6-A432-B7128C8F2B52}" type="presOf" srcId="{21059D00-9779-4D0E-B3D4-87A96DCF8980}" destId="{29FC2E3E-0BE9-41DB-B35A-5DFC6A5E2375}" srcOrd="0" destOrd="0" presId="urn:microsoft.com/office/officeart/2005/8/layout/chevron2"/>
    <dgm:cxn modelId="{898DB7C2-A08A-43B5-8DF7-0304618C12AE}" type="presOf" srcId="{F6D8939E-A5CD-47B0-9549-D8062BB308F5}" destId="{23798DB7-E3B7-4BE7-A85E-34367898D0ED}" srcOrd="0" destOrd="0" presId="urn:microsoft.com/office/officeart/2005/8/layout/chevron2"/>
    <dgm:cxn modelId="{8F520A69-06BF-42E3-9CD1-EAD539CB4B38}" srcId="{7FB29EC2-CE3F-44F5-961E-64837AEE399E}" destId="{F9391601-4300-4361-9672-8A8C75739E93}" srcOrd="0" destOrd="0" parTransId="{D923064F-9F1C-4EEE-83A0-85E1C7279049}" sibTransId="{BB9874D9-4C87-4E96-BAC5-EE955B75CE45}"/>
    <dgm:cxn modelId="{E58623AB-28D0-4E03-A31E-A91CA247C15D}" srcId="{2DD58393-039F-466B-843F-FE138B581690}" destId="{2F9ECC5D-E933-406B-9927-461D7C538635}" srcOrd="1" destOrd="0" parTransId="{CECC94F7-F385-400B-99D2-1360D838DFCA}" sibTransId="{BE89F09F-B95A-44D5-9C86-32A0D0766152}"/>
    <dgm:cxn modelId="{AF5591A2-095B-402B-BD55-4D280B8ADA4D}" type="presOf" srcId="{2F9ECC5D-E933-406B-9927-461D7C538635}" destId="{B3CC1D0B-8365-4C5E-B94A-CEB773F8AC14}" srcOrd="0" destOrd="0" presId="urn:microsoft.com/office/officeart/2005/8/layout/chevron2"/>
    <dgm:cxn modelId="{CC2155A8-44D6-4B62-A4CF-497A64E64EA4}" type="presOf" srcId="{61CAEEEA-A211-4B0D-B5A6-678B64F7C7AE}" destId="{9F732C5B-A2C6-4352-8499-086E59A9F080}" srcOrd="0" destOrd="0" presId="urn:microsoft.com/office/officeart/2005/8/layout/chevron2"/>
    <dgm:cxn modelId="{11088E30-5CE0-48E6-8BB5-683F3934DB35}" srcId="{2F9ECC5D-E933-406B-9927-461D7C538635}" destId="{61CAEEEA-A211-4B0D-B5A6-678B64F7C7AE}" srcOrd="0" destOrd="0" parTransId="{2BBDDE91-E2BB-426A-B10F-62EBE119B15E}" sibTransId="{D6E881F2-3BFC-4279-8EB1-EAE0F652AAE1}"/>
    <dgm:cxn modelId="{A1ABEE7E-E12D-4E9A-A63E-28DB7CE81575}" type="presParOf" srcId="{58709B5F-106D-4971-953D-5C2819471768}" destId="{603C29EB-7B29-4525-B71E-EAABC69C46E1}" srcOrd="0" destOrd="0" presId="urn:microsoft.com/office/officeart/2005/8/layout/chevron2"/>
    <dgm:cxn modelId="{0C6CE13F-4C47-45A2-B082-FE616B3F46E5}" type="presParOf" srcId="{603C29EB-7B29-4525-B71E-EAABC69C46E1}" destId="{23798DB7-E3B7-4BE7-A85E-34367898D0ED}" srcOrd="0" destOrd="0" presId="urn:microsoft.com/office/officeart/2005/8/layout/chevron2"/>
    <dgm:cxn modelId="{81994B81-EA88-4253-B679-1572FF07DA8A}" type="presParOf" srcId="{603C29EB-7B29-4525-B71E-EAABC69C46E1}" destId="{29FC2E3E-0BE9-41DB-B35A-5DFC6A5E2375}" srcOrd="1" destOrd="0" presId="urn:microsoft.com/office/officeart/2005/8/layout/chevron2"/>
    <dgm:cxn modelId="{00FB0DE8-C108-4FC7-9DAB-EE016EB1A74C}" type="presParOf" srcId="{58709B5F-106D-4971-953D-5C2819471768}" destId="{D8D662D6-EAAB-4E8B-B199-448BFE111897}" srcOrd="1" destOrd="0" presId="urn:microsoft.com/office/officeart/2005/8/layout/chevron2"/>
    <dgm:cxn modelId="{E6901374-91C2-402C-BE33-C9240D298303}" type="presParOf" srcId="{58709B5F-106D-4971-953D-5C2819471768}" destId="{15CB8573-8DB4-452F-9934-D55D0A34202C}" srcOrd="2" destOrd="0" presId="urn:microsoft.com/office/officeart/2005/8/layout/chevron2"/>
    <dgm:cxn modelId="{6C8B6954-B489-4373-A41A-2D17AAE12988}" type="presParOf" srcId="{15CB8573-8DB4-452F-9934-D55D0A34202C}" destId="{B3CC1D0B-8365-4C5E-B94A-CEB773F8AC14}" srcOrd="0" destOrd="0" presId="urn:microsoft.com/office/officeart/2005/8/layout/chevron2"/>
    <dgm:cxn modelId="{04446BD4-2188-48F6-B765-3C4EB6061BB9}" type="presParOf" srcId="{15CB8573-8DB4-452F-9934-D55D0A34202C}" destId="{9F732C5B-A2C6-4352-8499-086E59A9F080}" srcOrd="1" destOrd="0" presId="urn:microsoft.com/office/officeart/2005/8/layout/chevron2"/>
    <dgm:cxn modelId="{3B739F2B-3CEA-4D7C-B2C1-6A241069D1EE}" type="presParOf" srcId="{58709B5F-106D-4971-953D-5C2819471768}" destId="{7349D9FE-3461-4828-A1D4-ED44924E352D}" srcOrd="3" destOrd="0" presId="urn:microsoft.com/office/officeart/2005/8/layout/chevron2"/>
    <dgm:cxn modelId="{4EA1E420-6E45-4400-AA0D-DCA6AA9575BA}" type="presParOf" srcId="{58709B5F-106D-4971-953D-5C2819471768}" destId="{478AB5ED-0479-4C99-9C71-B118C4D16E6A}" srcOrd="4" destOrd="0" presId="urn:microsoft.com/office/officeart/2005/8/layout/chevron2"/>
    <dgm:cxn modelId="{EE477EAA-EA3A-47B0-9EDD-C9D630E3675F}" type="presParOf" srcId="{478AB5ED-0479-4C99-9C71-B118C4D16E6A}" destId="{3248A95C-40DB-4415-A760-F2032704DE4E}" srcOrd="0" destOrd="0" presId="urn:microsoft.com/office/officeart/2005/8/layout/chevron2"/>
    <dgm:cxn modelId="{3C74D8BA-C030-476F-B74B-3D1B423ED386}" type="presParOf" srcId="{478AB5ED-0479-4C99-9C71-B118C4D16E6A}" destId="{C118CF63-AAF4-428E-A496-447B17E5AB64}" srcOrd="1" destOrd="0" presId="urn:microsoft.com/office/officeart/2005/8/layout/chevron2"/>
    <dgm:cxn modelId="{BD3596A5-D1F7-4187-B08F-1FED65B19933}" type="presParOf" srcId="{58709B5F-106D-4971-953D-5C2819471768}" destId="{AEE0301A-4AAA-4E9E-A6A0-869576877725}" srcOrd="5" destOrd="0" presId="urn:microsoft.com/office/officeart/2005/8/layout/chevron2"/>
    <dgm:cxn modelId="{8F884228-BE62-4F86-A26B-158725A6B273}" type="presParOf" srcId="{58709B5F-106D-4971-953D-5C2819471768}" destId="{DA94A868-93BE-4222-A7D2-ED392365D6C7}" srcOrd="6" destOrd="0" presId="urn:microsoft.com/office/officeart/2005/8/layout/chevron2"/>
    <dgm:cxn modelId="{32FD9EC0-2556-446F-AB3C-E37E9886628B}" type="presParOf" srcId="{DA94A868-93BE-4222-A7D2-ED392365D6C7}" destId="{05178E46-D616-40B1-BB4A-60E3DCCC4870}" srcOrd="0" destOrd="0" presId="urn:microsoft.com/office/officeart/2005/8/layout/chevron2"/>
    <dgm:cxn modelId="{152CBFEF-F1D3-4AD6-81B6-B81B88F8426B}" type="presParOf" srcId="{DA94A868-93BE-4222-A7D2-ED392365D6C7}" destId="{C20DEDD8-F633-4D6F-8BCE-1F78D43FD793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gray">
          <a:xfrm>
            <a:off x="0" y="2514600"/>
            <a:ext cx="9144000" cy="1066800"/>
          </a:xfrm>
          <a:prstGeom prst="rect">
            <a:avLst/>
          </a:prstGeom>
          <a:gradFill rotWithShape="1">
            <a:gsLst>
              <a:gs pos="0">
                <a:schemeClr val="bg1">
                  <a:gamma/>
                  <a:tint val="0"/>
                  <a:invGamma/>
                </a:schemeClr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ru-RU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gray">
          <a:xfrm>
            <a:off x="0" y="0"/>
            <a:ext cx="9144000" cy="25146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pic>
        <p:nvPicPr>
          <p:cNvPr id="6" name="Picture 24" descr="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103188"/>
            <a:ext cx="4162425" cy="408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gray">
          <a:xfrm>
            <a:off x="0" y="3200400"/>
            <a:ext cx="9144000" cy="36576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pic>
        <p:nvPicPr>
          <p:cNvPr id="8" name="Picture 25" descr="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048000"/>
            <a:ext cx="198120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2"/>
          <p:cNvPicPr>
            <a:picLocks noChangeAspect="1" noChangeArrowheads="1"/>
          </p:cNvPicPr>
          <p:nvPr/>
        </p:nvPicPr>
        <p:blipFill>
          <a:blip r:embed="rId4"/>
          <a:srcRect r="8662"/>
          <a:stretch>
            <a:fillRect/>
          </a:stretch>
        </p:blipFill>
        <p:spPr bwMode="auto">
          <a:xfrm>
            <a:off x="6781800" y="1538288"/>
            <a:ext cx="205740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1"/>
          <p:cNvPicPr>
            <a:picLocks noChangeAspect="1" noChangeArrowheads="1"/>
          </p:cNvPicPr>
          <p:nvPr/>
        </p:nvPicPr>
        <p:blipFill>
          <a:blip r:embed="rId5"/>
          <a:srcRect r="1010"/>
          <a:stretch>
            <a:fillRect/>
          </a:stretch>
        </p:blipFill>
        <p:spPr bwMode="auto">
          <a:xfrm>
            <a:off x="4419600" y="2439988"/>
            <a:ext cx="4495800" cy="380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6" descr="0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876800"/>
            <a:ext cx="138271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27"/>
          <p:cNvSpPr txBox="1">
            <a:spLocks noChangeArrowheads="1"/>
          </p:cNvSpPr>
          <p:nvPr/>
        </p:nvSpPr>
        <p:spPr bwMode="auto">
          <a:xfrm>
            <a:off x="8001000" y="6415088"/>
            <a:ext cx="1047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b="1" smtClean="0">
                <a:solidFill>
                  <a:schemeClr val="bg2"/>
                </a:solidFill>
              </a:rPr>
              <a:t>L/O/G/O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457200" y="685800"/>
            <a:ext cx="8229600" cy="1524000"/>
          </a:xfrm>
        </p:spPr>
        <p:txBody>
          <a:bodyPr/>
          <a:lstStyle>
            <a:lvl1pPr>
              <a:defRPr sz="55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457200" y="2590800"/>
            <a:ext cx="5715000" cy="53340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3" name="Rectangle 7"/>
          <p:cNvSpPr>
            <a:spLocks noGrp="1" noChangeArrowheads="1"/>
          </p:cNvSpPr>
          <p:nvPr>
            <p:ph type="dt" sz="half" idx="10"/>
          </p:nvPr>
        </p:nvSpPr>
        <p:spPr bwMode="white">
          <a:xfrm>
            <a:off x="1295400" y="6553200"/>
            <a:ext cx="2133600" cy="168275"/>
          </a:xfrm>
        </p:spPr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C60EAAC-1BCF-4EA9-B747-F075368F5B06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14" name="Rectangle 8"/>
          <p:cNvSpPr>
            <a:spLocks noGrp="1" noChangeArrowheads="1"/>
          </p:cNvSpPr>
          <p:nvPr>
            <p:ph type="ftr" sz="quarter" idx="11"/>
          </p:nvPr>
        </p:nvSpPr>
        <p:spPr bwMode="white">
          <a:xfrm>
            <a:off x="3657600" y="6553200"/>
            <a:ext cx="2895600" cy="168275"/>
          </a:xfrm>
        </p:spPr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Rectangle 9"/>
          <p:cNvSpPr>
            <a:spLocks noGrp="1" noChangeArrowheads="1"/>
          </p:cNvSpPr>
          <p:nvPr>
            <p:ph type="sldNum" sz="quarter" idx="12"/>
          </p:nvPr>
        </p:nvSpPr>
        <p:spPr bwMode="white">
          <a:xfrm>
            <a:off x="6781800" y="6553200"/>
            <a:ext cx="1066800" cy="168275"/>
          </a:xfrm>
        </p:spPr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78C2B16-01B9-4237-9462-45423755E8F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A987F-0B7B-4CB7-A934-3343FA40F390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E9AEC-8F48-4FC9-86FE-1B8BB3B9BBA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97DE0A-942C-4143-BC90-17D9E67EC117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24D76-3AFE-4246-B825-80E5F8937B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33525"/>
            <a:ext cx="4038600" cy="5019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33525"/>
            <a:ext cx="4038600" cy="5019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7AE16-78C0-4ED5-A3CB-15FB9B97AB1D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9CF04-FAE7-426D-AFF4-131A8085D8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30B46-BADA-4704-9652-70C6BC155D86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3BAA3-C055-407E-919D-8F5DF152C1F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9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C9AF46-85A7-4FD9-B142-092570302642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E8584-273F-4119-A707-FFFE7EB4F9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142C47-F903-490D-856F-617563DA9A53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6F083-0C5C-4F5C-8ADD-0AC511C5982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7919E-4A6B-4BE6-A2DA-98B48D918D06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AF847-F98D-48BD-8752-A5D74FE7B54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82A76-F7EA-4D8E-9278-C14F528BA5A6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0A0C6-5A33-4452-82B3-AC8590D0503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0CECC-1F88-4F53-BF88-C3D07F545157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85DAA-7DA1-4462-BF1C-F4FDC37760E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617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617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6E8A9-8331-4010-8523-E96CE9B67D14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7DC68-2659-4F0C-86FA-020E2FDA3A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461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533525"/>
            <a:ext cx="4038600" cy="50196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533525"/>
            <a:ext cx="4038600" cy="50196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AEA93-9273-49CC-9EFA-52D5212A6A83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6DEC2-61ED-44DF-BFFA-3A7ED8BC521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461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533525"/>
            <a:ext cx="8229600" cy="5019675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D243B-5BAF-4E47-8ADB-FF6A1293F849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A1B4B-4687-4720-B60F-4188E1A04B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7461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533525"/>
            <a:ext cx="8229600" cy="5019675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310B82-F3B6-4480-B9D0-DEC8F5EAEFC1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E09A7-8D13-4587-A4B6-6F86F397D6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FFFFF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0"/>
          <p:cNvGrpSpPr>
            <a:grpSpLocks/>
          </p:cNvGrpSpPr>
          <p:nvPr/>
        </p:nvGrpSpPr>
        <p:grpSpPr bwMode="auto">
          <a:xfrm>
            <a:off x="0" y="0"/>
            <a:ext cx="9144000" cy="1447800"/>
            <a:chOff x="0" y="0"/>
            <a:chExt cx="5760" cy="912"/>
          </a:xfrm>
        </p:grpSpPr>
        <p:sp>
          <p:nvSpPr>
            <p:cNvPr id="1031" name="Rectangle 7"/>
            <p:cNvSpPr>
              <a:spLocks noChangeArrowheads="1"/>
            </p:cNvSpPr>
            <p:nvPr userDrawn="1"/>
          </p:nvSpPr>
          <p:spPr bwMode="gray">
            <a:xfrm>
              <a:off x="0" y="0"/>
              <a:ext cx="5760" cy="240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28627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32" name="Rectangle 8"/>
            <p:cNvSpPr>
              <a:spLocks noChangeArrowheads="1"/>
            </p:cNvSpPr>
            <p:nvPr userDrawn="1"/>
          </p:nvSpPr>
          <p:spPr bwMode="gray">
            <a:xfrm>
              <a:off x="1248" y="240"/>
              <a:ext cx="4512" cy="480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tint val="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37" name="Rectangle 9"/>
            <p:cNvSpPr>
              <a:spLocks noChangeArrowheads="1"/>
            </p:cNvSpPr>
            <p:nvPr userDrawn="1"/>
          </p:nvSpPr>
          <p:spPr bwMode="gray">
            <a:xfrm>
              <a:off x="0" y="720"/>
              <a:ext cx="5760" cy="19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pic>
        <p:nvPicPr>
          <p:cNvPr id="1050" name="Picture 26" descr="02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715250" y="77788"/>
            <a:ext cx="10668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533525"/>
            <a:ext cx="82296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80F3C13-C4E8-455A-98E9-BF71E2FEA028}" type="datetimeFigureOut">
              <a:rPr lang="ru-RU"/>
              <a:pPr>
                <a:defRPr/>
              </a:pPr>
              <a:t>09.04.2021</a:t>
            </a:fld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6135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>
              <a:defRPr/>
            </a:pPr>
            <a:fld id="{D94A12D1-441B-46A6-A844-450D1B45755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8424863" y="95250"/>
            <a:ext cx="673100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8"/>
          <a:srcRect r="1010"/>
          <a:stretch>
            <a:fillRect/>
          </a:stretch>
        </p:blipFill>
        <p:spPr bwMode="auto">
          <a:xfrm>
            <a:off x="8001000" y="311150"/>
            <a:ext cx="9144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1" name="Rectangle 2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57200" y="1143000"/>
            <a:ext cx="8458200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bg2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2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  <p:sldLayoutId id="2147483989" r:id="rId12"/>
    <p:sldLayoutId id="2147483990" r:id="rId13"/>
    <p:sldLayoutId id="214748399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1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1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hyperlink" Target="https://school-projects.ru/berega-detstv/sobyitiya-festivalya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3"/>
          <p:cNvSpPr>
            <a:spLocks noGrp="1"/>
          </p:cNvSpPr>
          <p:nvPr>
            <p:ph type="ctrTitle"/>
          </p:nvPr>
        </p:nvSpPr>
        <p:spPr>
          <a:xfrm>
            <a:off x="2268538" y="5876925"/>
            <a:ext cx="6715125" cy="85725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i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Родительский всеобуч</a:t>
            </a:r>
          </a:p>
        </p:txBody>
      </p:sp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323850" y="360363"/>
            <a:ext cx="8224838" cy="3716337"/>
          </a:xfrm>
          <a:prstGeom prst="rect">
            <a:avLst/>
          </a:prstGeom>
          <a:solidFill>
            <a:schemeClr val="accent6">
              <a:lumMod val="20000"/>
              <a:lumOff val="80000"/>
              <a:alpha val="55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normAutofit lnSpcReduction="10000"/>
          </a:bodyPr>
          <a:lstStyle/>
          <a:p>
            <a:pPr eaLnBrk="1" hangingPunct="1">
              <a:defRPr/>
            </a:pPr>
            <a:r>
              <a:rPr lang="ru-RU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творческой активности дошкольника:</a:t>
            </a:r>
          </a:p>
          <a:p>
            <a:pPr eaLnBrk="1" hangingPunct="1">
              <a:defRPr/>
            </a:pPr>
            <a:endParaRPr lang="ru-RU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defRPr/>
            </a:pP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Заметить</a:t>
            </a:r>
          </a:p>
          <a:p>
            <a:pPr eaLnBrk="1" hangingPunct="1">
              <a:defRPr/>
            </a:pP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Поддержать </a:t>
            </a:r>
          </a:p>
          <a:p>
            <a:pPr eaLnBrk="1" hangingPunct="1">
              <a:defRPr/>
            </a:pPr>
            <a:r>
              <a:rPr lang="ru-RU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Помочь реализовать</a:t>
            </a:r>
            <a:endParaRPr lang="ru-RU" sz="3600" b="1" kern="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142875" y="214313"/>
            <a:ext cx="8229600" cy="1071562"/>
          </a:xfrm>
        </p:spPr>
        <p:txBody>
          <a:bodyPr/>
          <a:lstStyle/>
          <a:p>
            <a:pPr algn="ctr"/>
            <a:r>
              <a:rPr lang="ru-RU" altLang="ru-RU" sz="3200" smtClean="0"/>
              <a:t>Сегодня</a:t>
            </a:r>
          </a:p>
        </p:txBody>
      </p:sp>
      <p:graphicFrame>
        <p:nvGraphicFramePr>
          <p:cNvPr id="2" name="Схема 1"/>
          <p:cNvGraphicFramePr/>
          <p:nvPr/>
        </p:nvGraphicFramePr>
        <p:xfrm>
          <a:off x="827584" y="1700808"/>
          <a:ext cx="7704856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611188" y="260350"/>
            <a:ext cx="7489825" cy="1008063"/>
          </a:xfrm>
        </p:spPr>
        <p:txBody>
          <a:bodyPr/>
          <a:lstStyle/>
          <a:p>
            <a:pPr algn="ctr" eaLnBrk="1" hangingPunct="1"/>
            <a:r>
              <a:rPr lang="ru-RU" altLang="ru-RU" sz="2800" smtClean="0">
                <a:cs typeface="Arial" charset="0"/>
              </a:rPr>
              <a:t>Разговор пойдет о творчестве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1116013" y="1916113"/>
            <a:ext cx="7427912" cy="3529012"/>
          </a:xfrm>
        </p:spPr>
        <p:txBody>
          <a:bodyPr/>
          <a:lstStyle/>
          <a:p>
            <a:pPr algn="just" eaLnBrk="1" hangingPunct="1"/>
            <a:r>
              <a:rPr lang="ru-RU" altLang="ru-RU" sz="2800" smtClean="0">
                <a:solidFill>
                  <a:srgbClr val="C00000"/>
                </a:solidFill>
              </a:rPr>
              <a:t>Творчество возможно только в особых видах деятельности – танцы, пение, рисование и т.п.? </a:t>
            </a:r>
          </a:p>
          <a:p>
            <a:pPr algn="just" eaLnBrk="1" hangingPunct="1"/>
            <a:r>
              <a:rPr lang="ru-RU" altLang="ru-RU" sz="2800" smtClean="0">
                <a:solidFill>
                  <a:srgbClr val="C00000"/>
                </a:solidFill>
              </a:rPr>
              <a:t>Творчество необходимо каждому человеку? </a:t>
            </a:r>
            <a:endParaRPr lang="ru-RU" altLang="ru-RU" sz="2800" smtClean="0">
              <a:solidFill>
                <a:srgbClr val="C00000"/>
              </a:solidFill>
              <a:cs typeface="Arial" charset="0"/>
            </a:endParaRPr>
          </a:p>
          <a:p>
            <a:pPr eaLnBrk="1" hangingPunct="1"/>
            <a:endParaRPr lang="ru-RU" altLang="ru-RU" sz="2800" smtClean="0">
              <a:solidFill>
                <a:srgbClr val="C00000"/>
              </a:solidFill>
            </a:endParaRPr>
          </a:p>
        </p:txBody>
      </p:sp>
      <p:pic>
        <p:nvPicPr>
          <p:cNvPr id="5124" name="Рисунок 3" descr="Plus-minu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4221163"/>
            <a:ext cx="2663825" cy="159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374063" cy="746125"/>
          </a:xfrm>
        </p:spPr>
        <p:txBody>
          <a:bodyPr/>
          <a:lstStyle/>
          <a:p>
            <a:r>
              <a:rPr lang="ru-RU" altLang="ru-RU" smtClean="0"/>
              <a:t>Творчество – это нормальное состояние человека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533525"/>
            <a:ext cx="8218488" cy="441642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400" smtClean="0"/>
              <a:t>Человеку творчество присуще, необходимо и доступно.</a:t>
            </a:r>
          </a:p>
          <a:p>
            <a:pPr>
              <a:buFontTx/>
              <a:buNone/>
            </a:pPr>
            <a:r>
              <a:rPr lang="ru-RU" altLang="ru-RU" sz="2400" smtClean="0"/>
              <a:t>Человек растет изнутри, как трава растет и асфальт ломает.</a:t>
            </a:r>
          </a:p>
          <a:p>
            <a:pPr>
              <a:buFontTx/>
              <a:buNone/>
            </a:pPr>
            <a:r>
              <a:rPr lang="ru-RU" altLang="ru-RU" sz="2400" smtClean="0"/>
              <a:t>Человеческий потенциал требует выхода. Если его нет, значит, жди какой-нибудь беды. </a:t>
            </a:r>
          </a:p>
          <a:p>
            <a:pPr>
              <a:buFontTx/>
              <a:buNone/>
            </a:pPr>
            <a:r>
              <a:rPr lang="ru-RU" altLang="ru-RU" sz="2400" smtClean="0"/>
              <a:t>Необходимый и целительный опыт творчества нужно приобретать как можно раньше, в самом «нежном» и восприимчивом возрасте…</a:t>
            </a:r>
          </a:p>
          <a:p>
            <a:pPr algn="r">
              <a:buFontTx/>
              <a:buNone/>
            </a:pPr>
            <a:endParaRPr lang="ru-RU" altLang="ru-RU" sz="2400" b="1" smtClean="0"/>
          </a:p>
          <a:p>
            <a:pPr algn="r">
              <a:buFontTx/>
              <a:buNone/>
            </a:pPr>
            <a:r>
              <a:rPr lang="ru-RU" altLang="ru-RU" sz="2400" b="1" smtClean="0"/>
              <a:t>Александр Александрович Мелик-Пашаев</a:t>
            </a:r>
          </a:p>
          <a:p>
            <a:endParaRPr lang="ru-RU" altLang="ru-RU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42875" y="214313"/>
            <a:ext cx="8229600" cy="1071562"/>
          </a:xfrm>
        </p:spPr>
        <p:txBody>
          <a:bodyPr/>
          <a:lstStyle/>
          <a:p>
            <a:r>
              <a:rPr lang="ru-RU" altLang="ru-RU" sz="3200" smtClean="0"/>
              <a:t>Условия для развития ТА в семье:</a:t>
            </a: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13337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400" b="1" smtClean="0"/>
              <a:t>1.Понимание ценности и механизмов развития творческой активности ребёнка </a:t>
            </a:r>
          </a:p>
          <a:p>
            <a:pPr>
              <a:buFontTx/>
              <a:buNone/>
            </a:pPr>
            <a:r>
              <a:rPr lang="ru-RU" altLang="ru-RU" sz="2400" b="1" smtClean="0"/>
              <a:t>2. Владение навыками развивающего взаимодействия </a:t>
            </a:r>
          </a:p>
          <a:p>
            <a:pPr>
              <a:buFontTx/>
              <a:buNone/>
            </a:pPr>
            <a:r>
              <a:rPr lang="ru-RU" altLang="ru-RU" sz="2400" b="1" smtClean="0"/>
              <a:t>3.Умение отслеживать проявления творческой активности ребенка и адекватно реагировать на них, направлять в русло созидательной деятельности, например, в форме проектов или портфолио </a:t>
            </a:r>
          </a:p>
          <a:p>
            <a:pPr>
              <a:buFontTx/>
              <a:buNone/>
            </a:pPr>
            <a:r>
              <a:rPr lang="ru-RU" altLang="ru-RU" sz="2400" b="1" smtClean="0"/>
              <a:t>4.Осознание и преодоление личностных ограничений в развитии собственного творческого потенциала. Осознание себя в качестве творческой личности </a:t>
            </a:r>
          </a:p>
          <a:p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Наблюдайте за ребенком</a:t>
            </a:r>
            <a:endParaRPr lang="ru-RU" sz="2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28625" y="1357313"/>
            <a:ext cx="8229600" cy="5214937"/>
          </a:xfrm>
        </p:spPr>
        <p:txBody>
          <a:bodyPr/>
          <a:lstStyle/>
          <a:p>
            <a:r>
              <a:rPr lang="ru-RU" altLang="ru-RU" sz="1600" b="1" smtClean="0"/>
              <a:t>1 - Задает познавательные, интересные, оригинальные, неожиданные вопросы, проявляет любознательность, исследует, экспериментирует </a:t>
            </a:r>
          </a:p>
          <a:p>
            <a:r>
              <a:rPr lang="ru-RU" altLang="ru-RU" sz="1600" b="1" smtClean="0"/>
              <a:t>2 – Предлагает разные варианты решений, высказывает гипотезы, предположения, интересные суждения, фантазируют, придумывают истории, выражает свое мнение, сомневается в сказанном взрослым, шутит </a:t>
            </a:r>
          </a:p>
          <a:p>
            <a:r>
              <a:rPr lang="ru-RU" altLang="ru-RU" sz="1600" b="1" smtClean="0"/>
              <a:t>3 – Проявляет интерес, увлеченность каким-либо занятием, эмоционально откликается на шутки, музыку, красоту, художественные произведения, чтение книг, мечтает, верит в чудеса </a:t>
            </a:r>
          </a:p>
          <a:p>
            <a:r>
              <a:rPr lang="ru-RU" altLang="ru-RU" sz="1600" b="1" smtClean="0"/>
              <a:t>4 – Выходит за рамки предложенной деятельности, обычных способов, правил, проявляет инициативу, активен, предлагает свои правила, новые способы действий, действует спонтанно, непредсказуемо, может не согласиться с общим мнением, делает по-своему </a:t>
            </a:r>
          </a:p>
          <a:p>
            <a:r>
              <a:rPr lang="ru-RU" altLang="ru-RU" sz="1600" b="1" smtClean="0"/>
              <a:t>5 – Придумывает сюжеты игр, новых персонажей, организует игру, вовлекает детей в игру, выбирает активные роли, использует воображаемые предметы, обстоятельства, артистичен, выразителен в игре </a:t>
            </a:r>
          </a:p>
          <a:p>
            <a:r>
              <a:rPr lang="ru-RU" altLang="ru-RU" sz="1600" b="1" smtClean="0"/>
              <a:t>6 – Проявляет инициативу в общении со взрослыми или детьми, эмоционально реагирует на несправедливость, спорит, отстаивает свою точку зрения, проявляет лидерские качества</a:t>
            </a:r>
            <a:endParaRPr lang="ru-RU" altLang="ru-RU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8362950" cy="746125"/>
          </a:xfrm>
        </p:spPr>
        <p:txBody>
          <a:bodyPr/>
          <a:lstStyle/>
          <a:p>
            <a:pPr algn="ctr" eaLnBrk="1" hangingPunct="1"/>
            <a:r>
              <a:rPr lang="ru-RU" altLang="ru-RU" sz="2800" smtClean="0"/>
              <a:t>Модель развития творческой активности  (ТА) ребенка</a:t>
            </a:r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sz="half" idx="2"/>
          </p:nvPr>
        </p:nvGraphicFramePr>
        <p:xfrm>
          <a:off x="539750" y="1533525"/>
          <a:ext cx="8147050" cy="5019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52525"/>
          </a:xfrm>
        </p:spPr>
        <p:txBody>
          <a:bodyPr/>
          <a:lstStyle/>
          <a:p>
            <a:pPr algn="ctr"/>
            <a:r>
              <a:rPr lang="ru-RU" altLang="ru-RU" sz="2800" smtClean="0"/>
              <a:t>Исследовательская деятельность</a:t>
            </a:r>
          </a:p>
        </p:txBody>
      </p:sp>
      <p:pic>
        <p:nvPicPr>
          <p:cNvPr id="10243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573463"/>
            <a:ext cx="4608513" cy="315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4355976" y="1772816"/>
            <a:ext cx="4464496" cy="3348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1079500"/>
          </a:xfrm>
        </p:spPr>
        <p:txBody>
          <a:bodyPr/>
          <a:lstStyle/>
          <a:p>
            <a:pPr algn="ctr"/>
            <a:r>
              <a:rPr lang="ru-RU" altLang="ru-RU" sz="2800" smtClean="0"/>
              <a:t>Коробка исследователя</a:t>
            </a:r>
            <a:br>
              <a:rPr lang="ru-RU" altLang="ru-RU" sz="2800" smtClean="0"/>
            </a:br>
            <a:r>
              <a:rPr lang="ru-RU" altLang="ru-RU" sz="2800" smtClean="0"/>
              <a:t>Проектная деятельность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0450" y="2687638"/>
            <a:ext cx="2890838" cy="3863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575" y="1557338"/>
            <a:ext cx="2801938" cy="3743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388" y="2690813"/>
            <a:ext cx="2887662" cy="386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250825" y="404813"/>
            <a:ext cx="8229600" cy="746125"/>
          </a:xfrm>
        </p:spPr>
        <p:txBody>
          <a:bodyPr/>
          <a:lstStyle/>
          <a:p>
            <a:pPr algn="ctr" eaLnBrk="1" hangingPunct="1"/>
            <a:r>
              <a:rPr lang="ru-RU" altLang="ru-RU" smtClean="0"/>
              <a:t>ТРИЗ и не только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557338"/>
            <a:ext cx="4800600" cy="3600450"/>
          </a:xfrm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2292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92725" y="2636838"/>
            <a:ext cx="3600450" cy="390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 bwMode="auto">
          <a:xfrm flipV="1">
            <a:off x="684213" y="2205038"/>
            <a:ext cx="3095625" cy="204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endParaRPr lang="ru-RU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sz="half" idx="2"/>
          </p:nvPr>
        </p:nvSpPr>
        <p:spPr>
          <a:xfrm>
            <a:off x="4648200" y="2060575"/>
            <a:ext cx="2444750" cy="4492625"/>
          </a:xfrm>
        </p:spPr>
        <p:txBody>
          <a:bodyPr/>
          <a:lstStyle/>
          <a:p>
            <a:pPr marL="0" indent="0">
              <a:buFontTx/>
              <a:buNone/>
            </a:pPr>
            <a:endParaRPr lang="ru-RU" altLang="ru-RU" smtClean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611560" y="1365007"/>
            <a:ext cx="8040053" cy="5356094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285750" y="-674688"/>
            <a:ext cx="7526338" cy="1727201"/>
          </a:xfrm>
        </p:spPr>
        <p:txBody>
          <a:bodyPr/>
          <a:lstStyle/>
          <a:p>
            <a:pPr algn="ctr">
              <a:defRPr/>
            </a:pPr>
            <a:endParaRPr lang="en-US" dirty="0" smtClean="0"/>
          </a:p>
          <a:p>
            <a:pPr algn="ctr">
              <a:buFontTx/>
              <a:buNone/>
              <a:defRPr/>
            </a:pPr>
            <a:endParaRPr lang="ru-RU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>
              <a:buFontTx/>
              <a:buNone/>
              <a:defRPr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Что это?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1063625"/>
            <a:ext cx="3325813" cy="3216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525" y="1412875"/>
            <a:ext cx="4151313" cy="3132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Объект 2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3203575" y="3789363"/>
            <a:ext cx="4038600" cy="289718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142875" y="214313"/>
            <a:ext cx="8229600" cy="1071562"/>
          </a:xfrm>
        </p:spPr>
        <p:txBody>
          <a:bodyPr/>
          <a:lstStyle/>
          <a:p>
            <a:pPr algn="ctr"/>
            <a:r>
              <a:rPr lang="ru-RU" altLang="ru-RU" sz="3200" smtClean="0"/>
              <a:t>Сторителлинг!</a:t>
            </a: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860553" y="1533525"/>
            <a:ext cx="7422894" cy="501967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570788" cy="1412875"/>
          </a:xfrm>
        </p:spPr>
        <p:txBody>
          <a:bodyPr/>
          <a:lstStyle/>
          <a:p>
            <a:r>
              <a:rPr lang="ru-RU" altLang="ru-RU" sz="2800" smtClean="0"/>
              <a:t>Сторителлинг – инструмент развития речевой творческой активности детей</a:t>
            </a: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  <a:p>
            <a:endParaRPr lang="ru-RU" altLang="ru-RU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30468" y="1560492"/>
            <a:ext cx="3005746" cy="3981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3275856" y="1971543"/>
            <a:ext cx="5737676" cy="4116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214313" y="404813"/>
            <a:ext cx="8686800" cy="792162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b="1" smtClean="0">
                <a:solidFill>
                  <a:srgbClr val="002060"/>
                </a:solidFill>
              </a:rPr>
              <a:t>История с продолжением</a:t>
            </a:r>
          </a:p>
        </p:txBody>
      </p:sp>
      <p:pic>
        <p:nvPicPr>
          <p:cNvPr id="1741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32375" y="1628775"/>
            <a:ext cx="3868738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8" y="1989138"/>
            <a:ext cx="4572000" cy="31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214313" y="404813"/>
            <a:ext cx="8686800" cy="936625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b="1" smtClean="0">
                <a:solidFill>
                  <a:srgbClr val="002060"/>
                </a:solidFill>
              </a:rPr>
              <a:t>Как приготовить сторителлинг?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475656" y="1700808"/>
            <a:ext cx="6588224" cy="4941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250825" y="476250"/>
            <a:ext cx="8229600" cy="649288"/>
          </a:xfrm>
        </p:spPr>
        <p:txBody>
          <a:bodyPr/>
          <a:lstStyle/>
          <a:p>
            <a:pPr algn="ctr" eaLnBrk="1" hangingPunct="1"/>
            <a:r>
              <a:rPr lang="ru-RU" altLang="ru-RU" sz="2800" smtClean="0"/>
              <a:t>Алгоритм придумывания истории</a:t>
            </a:r>
          </a:p>
        </p:txBody>
      </p:sp>
      <p:sp>
        <p:nvSpPr>
          <p:cNvPr id="19459" name="Содержимое 3"/>
          <p:cNvSpPr>
            <a:spLocks noGrp="1"/>
          </p:cNvSpPr>
          <p:nvPr>
            <p:ph sz="half" idx="1"/>
          </p:nvPr>
        </p:nvSpPr>
        <p:spPr>
          <a:xfrm>
            <a:off x="971550" y="3068638"/>
            <a:ext cx="1079500" cy="720725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smtClean="0">
                <a:hlinkClick r:id="rId2"/>
              </a:rPr>
              <a:t>festivalya</a:t>
            </a:r>
            <a:endParaRPr lang="ru-RU" altLang="ru-RU" smtClean="0"/>
          </a:p>
        </p:txBody>
      </p:sp>
      <p:pic>
        <p:nvPicPr>
          <p:cNvPr id="19460" name="Объект 6"/>
          <p:cNvPicPr>
            <a:picLocks noGrp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107950" y="2141538"/>
            <a:ext cx="1943100" cy="1854200"/>
          </a:xfrm>
        </p:spPr>
      </p:pic>
      <p:pic>
        <p:nvPicPr>
          <p:cNvPr id="19461" name="Рисунок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978025"/>
            <a:ext cx="1782763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3675" y="2222500"/>
            <a:ext cx="1666875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04025" y="1890713"/>
            <a:ext cx="233997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Рисунок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0388" y="2524125"/>
            <a:ext cx="1452562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30175" y="4292600"/>
            <a:ext cx="23542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Жили-были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9250" y="4881563"/>
            <a:ext cx="28813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С кем дружили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67150" y="4279900"/>
            <a:ext cx="19399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Вдруг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95913" y="4881563"/>
            <a:ext cx="1697037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accent5">
                    <a:lumMod val="50000"/>
                  </a:schemeClr>
                </a:solidFill>
              </a:rPr>
              <a:t>Потом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4025" y="4295775"/>
            <a:ext cx="22733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Happy End! 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Сторителлинг-игры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4994332" y="1643050"/>
            <a:ext cx="3786214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40" name="Объект 1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60304" y="1500174"/>
            <a:ext cx="4000528" cy="4000528"/>
          </a:xfrm>
          <a:effectLst>
            <a:softEdge rad="112500"/>
          </a:effectLst>
        </p:spPr>
      </p:pic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2357438" y="5429250"/>
            <a:ext cx="4429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ru-RU" sz="3200" b="1">
                <a:solidFill>
                  <a:srgbClr val="002060"/>
                </a:solidFill>
              </a:rPr>
              <a:t>Story cubes</a:t>
            </a:r>
            <a:endParaRPr lang="ru-RU" altLang="ru-RU" sz="3200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mtClean="0"/>
              <a:t>Сторителлинг-игры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370458" y="1571612"/>
            <a:ext cx="4773542" cy="3182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1500174"/>
            <a:ext cx="4451352" cy="3338514"/>
          </a:xfrm>
          <a:effectLst>
            <a:softEdge rad="112500"/>
          </a:effectLst>
        </p:spPr>
      </p:pic>
      <p:sp>
        <p:nvSpPr>
          <p:cNvPr id="21509" name="TextBox 5"/>
          <p:cNvSpPr txBox="1">
            <a:spLocks noChangeArrowheads="1"/>
          </p:cNvSpPr>
          <p:nvPr/>
        </p:nvSpPr>
        <p:spPr bwMode="auto">
          <a:xfrm>
            <a:off x="214313" y="5572125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</a:rPr>
              <a:t>Картинки на камушках</a:t>
            </a:r>
          </a:p>
        </p:txBody>
      </p:sp>
      <p:sp>
        <p:nvSpPr>
          <p:cNvPr id="21510" name="TextBox 6"/>
          <p:cNvSpPr txBox="1">
            <a:spLocks noChangeArrowheads="1"/>
          </p:cNvSpPr>
          <p:nvPr/>
        </p:nvSpPr>
        <p:spPr bwMode="auto">
          <a:xfrm>
            <a:off x="4572000" y="5572125"/>
            <a:ext cx="43576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</a:rPr>
              <a:t>Волшебный мешочек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285750" y="357188"/>
            <a:ext cx="8229600" cy="746125"/>
          </a:xfrm>
        </p:spPr>
        <p:txBody>
          <a:bodyPr/>
          <a:lstStyle/>
          <a:p>
            <a:r>
              <a:rPr lang="ru-RU" altLang="ru-RU" smtClean="0"/>
              <a:t>Сторителлинг-игры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16372" y="1690164"/>
            <a:ext cx="4457916" cy="2953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214282" y="1785926"/>
            <a:ext cx="4418537" cy="2943778"/>
          </a:xfrm>
          <a:effectLst>
            <a:softEdge rad="112500"/>
          </a:effectLst>
        </p:spPr>
      </p:pic>
      <p:sp>
        <p:nvSpPr>
          <p:cNvPr id="22533" name="TextBox 5"/>
          <p:cNvSpPr txBox="1">
            <a:spLocks noChangeArrowheads="1"/>
          </p:cNvSpPr>
          <p:nvPr/>
        </p:nvSpPr>
        <p:spPr bwMode="auto">
          <a:xfrm>
            <a:off x="357188" y="5429250"/>
            <a:ext cx="4071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002060"/>
                </a:solidFill>
              </a:rPr>
              <a:t>Книга историй</a:t>
            </a:r>
          </a:p>
        </p:txBody>
      </p:sp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5143500" y="5429250"/>
            <a:ext cx="37861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b="1">
                <a:solidFill>
                  <a:srgbClr val="002060"/>
                </a:solidFill>
              </a:rPr>
              <a:t>Кукольный театр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sz="half" idx="1"/>
          </p:nvPr>
        </p:nvSpPr>
        <p:spPr>
          <a:xfrm>
            <a:off x="214313" y="1533525"/>
            <a:ext cx="8572500" cy="1463675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smtClean="0"/>
              <a:t> </a:t>
            </a:r>
            <a:r>
              <a:rPr lang="ru-RU" altLang="ru-RU" b="1" smtClean="0">
                <a:solidFill>
                  <a:srgbClr val="002060"/>
                </a:solidFill>
              </a:rPr>
              <a:t>Сочиняя интересные истории, мы меняемся сами и меняем мир вокруг нас!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1115616" y="2526987"/>
            <a:ext cx="7128791" cy="400994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Алгоритм развития творческой активности ребенка </a:t>
            </a:r>
            <a:endParaRPr lang="ru-RU" altLang="ru-RU" sz="2800" smtClean="0">
              <a:solidFill>
                <a:srgbClr val="C00000"/>
              </a:solidFill>
            </a:endParaRPr>
          </a:p>
        </p:txBody>
      </p:sp>
      <p:pic>
        <p:nvPicPr>
          <p:cNvPr id="24579" name="Picture 4" descr="C:\Documents and Settings\Admin\Мои документы\для МОУ №477\сайт 477\marke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1785938"/>
            <a:ext cx="330200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Схема 6"/>
          <p:cNvGraphicFramePr/>
          <p:nvPr/>
        </p:nvGraphicFramePr>
        <p:xfrm>
          <a:off x="1524000" y="1397000"/>
          <a:ext cx="6548462" cy="41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4" descr="стругацкие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3875" y="1677988"/>
            <a:ext cx="8253413" cy="361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BBEAA8"/>
      </a:lt1>
      <a:dk2>
        <a:srgbClr val="063C60"/>
      </a:dk2>
      <a:lt2>
        <a:srgbClr val="FFFFFF"/>
      </a:lt2>
      <a:accent1>
        <a:srgbClr val="5598CF"/>
      </a:accent1>
      <a:accent2>
        <a:srgbClr val="AAD955"/>
      </a:accent2>
      <a:accent3>
        <a:srgbClr val="DAF3D1"/>
      </a:accent3>
      <a:accent4>
        <a:srgbClr val="000000"/>
      </a:accent4>
      <a:accent5>
        <a:srgbClr val="B4CAE4"/>
      </a:accent5>
      <a:accent6>
        <a:srgbClr val="9AC44C"/>
      </a:accent6>
      <a:hlink>
        <a:srgbClr val="C7AA6F"/>
      </a:hlink>
      <a:folHlink>
        <a:srgbClr val="9E65B7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BBEAA8"/>
        </a:lt1>
        <a:dk2>
          <a:srgbClr val="063C60"/>
        </a:dk2>
        <a:lt2>
          <a:srgbClr val="FFFFFF"/>
        </a:lt2>
        <a:accent1>
          <a:srgbClr val="5598CF"/>
        </a:accent1>
        <a:accent2>
          <a:srgbClr val="AAD955"/>
        </a:accent2>
        <a:accent3>
          <a:srgbClr val="DAF3D1"/>
        </a:accent3>
        <a:accent4>
          <a:srgbClr val="000000"/>
        </a:accent4>
        <a:accent5>
          <a:srgbClr val="B4CAE4"/>
        </a:accent5>
        <a:accent6>
          <a:srgbClr val="9AC44C"/>
        </a:accent6>
        <a:hlink>
          <a:srgbClr val="C7AA6F"/>
        </a:hlink>
        <a:folHlink>
          <a:srgbClr val="9E65B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6EDA8"/>
        </a:lt1>
        <a:dk2>
          <a:srgbClr val="006600"/>
        </a:dk2>
        <a:lt2>
          <a:srgbClr val="FFFFFF"/>
        </a:lt2>
        <a:accent1>
          <a:srgbClr val="73C95B"/>
        </a:accent1>
        <a:accent2>
          <a:srgbClr val="F7C037"/>
        </a:accent2>
        <a:accent3>
          <a:srgbClr val="FAF4D1"/>
        </a:accent3>
        <a:accent4>
          <a:srgbClr val="000000"/>
        </a:accent4>
        <a:accent5>
          <a:srgbClr val="BCE1B5"/>
        </a:accent5>
        <a:accent6>
          <a:srgbClr val="E0AE31"/>
        </a:accent6>
        <a:hlink>
          <a:srgbClr val="2393CB"/>
        </a:hlink>
        <a:folHlink>
          <a:srgbClr val="CB05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CE6AE"/>
        </a:lt1>
        <a:dk2>
          <a:srgbClr val="800000"/>
        </a:dk2>
        <a:lt2>
          <a:srgbClr val="FFFFFF"/>
        </a:lt2>
        <a:accent1>
          <a:srgbClr val="F66C2E"/>
        </a:accent1>
        <a:accent2>
          <a:srgbClr val="F9DE3D"/>
        </a:accent2>
        <a:accent3>
          <a:srgbClr val="FDF0D3"/>
        </a:accent3>
        <a:accent4>
          <a:srgbClr val="000000"/>
        </a:accent4>
        <a:accent5>
          <a:srgbClr val="FABAAD"/>
        </a:accent5>
        <a:accent6>
          <a:srgbClr val="E2C936"/>
        </a:accent6>
        <a:hlink>
          <a:srgbClr val="6CCA85"/>
        </a:hlink>
        <a:folHlink>
          <a:srgbClr val="DCA44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Child_s_animat</Template>
  <TotalTime>5017</TotalTime>
  <Words>529</Words>
  <Application>Microsoft Office PowerPoint</Application>
  <PresentationFormat>Экран (4:3)</PresentationFormat>
  <Paragraphs>77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Default Design</vt:lpstr>
      <vt:lpstr>Родительский всеобуч</vt:lpstr>
      <vt:lpstr>Сегодня</vt:lpstr>
      <vt:lpstr>Разговор пойдет о творчестве</vt:lpstr>
      <vt:lpstr>Творчество – это нормальное состояние человека</vt:lpstr>
      <vt:lpstr>Условия для развития ТА в семье:</vt:lpstr>
      <vt:lpstr>Наблюдайте за ребенком</vt:lpstr>
      <vt:lpstr>Модель развития творческой активности  (ТА) ребенка</vt:lpstr>
      <vt:lpstr>Исследовательская деятельность</vt:lpstr>
      <vt:lpstr>Коробка исследователя Проектная деятельность</vt:lpstr>
      <vt:lpstr>ТРИЗ и не только</vt:lpstr>
      <vt:lpstr>Слайд 11</vt:lpstr>
      <vt:lpstr>Слайд 12</vt:lpstr>
      <vt:lpstr>Сторителлинг!</vt:lpstr>
      <vt:lpstr>Сторителлинг – инструмент развития речевой творческой активности детей</vt:lpstr>
      <vt:lpstr>Слайд 15</vt:lpstr>
      <vt:lpstr>Слайд 16</vt:lpstr>
      <vt:lpstr>Алгоритм придумывания истории</vt:lpstr>
      <vt:lpstr>Сторителлинг-игры</vt:lpstr>
      <vt:lpstr>Сторителлинг-игры</vt:lpstr>
      <vt:lpstr>Сторителлинг-игры</vt:lpstr>
      <vt:lpstr>Слайд 21</vt:lpstr>
      <vt:lpstr>Алгоритм развития творческой активности ребенка 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модели развивающей образовательной среды (РОС)  (В. А. Ясвин)</dc:title>
  <dc:creator>User1</dc:creator>
  <cp:lastModifiedBy>Дмитрий Копысов</cp:lastModifiedBy>
  <cp:revision>191</cp:revision>
  <cp:lastPrinted>2021-03-22T11:30:28Z</cp:lastPrinted>
  <dcterms:created xsi:type="dcterms:W3CDTF">2013-09-13T11:19:50Z</dcterms:created>
  <dcterms:modified xsi:type="dcterms:W3CDTF">2021-04-09T13:15:53Z</dcterms:modified>
</cp:coreProperties>
</file>